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5" r:id="rId2"/>
    <p:sldId id="307" r:id="rId3"/>
    <p:sldId id="309" r:id="rId4"/>
    <p:sldId id="310" r:id="rId5"/>
    <p:sldId id="311" r:id="rId6"/>
    <p:sldId id="312" r:id="rId7"/>
    <p:sldId id="314" r:id="rId8"/>
    <p:sldId id="308" r:id="rId9"/>
    <p:sldId id="315" r:id="rId10"/>
    <p:sldId id="321" r:id="rId11"/>
    <p:sldId id="322" r:id="rId12"/>
    <p:sldId id="316" r:id="rId13"/>
    <p:sldId id="317" r:id="rId14"/>
    <p:sldId id="323" r:id="rId15"/>
    <p:sldId id="324" r:id="rId16"/>
    <p:sldId id="318" r:id="rId17"/>
    <p:sldId id="320"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E04"/>
    <a:srgbClr val="B2B2B2"/>
    <a:srgbClr val="969696"/>
    <a:srgbClr val="032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60"/>
  </p:normalViewPr>
  <p:slideViewPr>
    <p:cSldViewPr>
      <p:cViewPr varScale="1">
        <p:scale>
          <a:sx n="118" d="100"/>
          <a:sy n="118" d="100"/>
        </p:scale>
        <p:origin x="1176"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4-10-07T07:15:53.47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24-10-07T07:15:58.053"/>
    </inkml:context>
  </inkml:definitions>
  <inkml:trace contextRef="#ctx0" brushRef="#br0">21734 9115 0,'0'0'16</inkml:trace>
  <inkml:trace contextRef="#ctx1" brushRef="#br0">4208 1336 116 0,'-9'0'46'0,"9"0"-35"0,-9 13 18 16,3-7 24-1,6 7-29-15,-6 3 15 16,0 8-23-16,-3 7 15 16,3-2-17-16,0 3 14 15,3 0-15-15,3-11 8 16,0-2-12-16,3-6 6 15,3-5-8-15,6-16 2 0,3 0-5 0,6-19 0 16,0-4-2-16,2-9 1 16,1 0-2-16,3-10 4 15,-6 10-3-15,-3-10 12 16,0 8-7-16,-1-8 3 16,-2 10-6-16,0 0 5 31,3 8-6-31,-9-2 8 0,3 15-7 15,-12 1-1-15,9 5-2 0,-9 5-4 16,0 8 2-16,-9 16 5 16,0 7-2-16,-3 9-1 15,0 8 0-15,-3 5 5 16,3-3-3-16,0 8 6 16,1-2-6-16,2-3-1 15,9-8-1-15,0-10 1 16,0-6-1-16,9-16-1 15,2-5 1-15,7-18-1 16,3 4 0-16,6-17 0 16,0 9 0-16,2-17 0 15,1-1 0-15,0-10 2 16,-3 5-1-16,-3 0 2 16,-4 10-2-16,-8 1 2 15,3 10-2-15,-9 11 2 16,0 5-2-16,-9 11 6 15,0 15-4-15,-15 14 12 16,6 2-8-16,-11 17 5 16,5-6-7-16,-6 13 0 0,6 3-3 0,3-3-4 15,9-11 1-15,0-4-48 16,12-14 27-16,3-16-174 16,12-8 109-16</inkml:trace>
  <inkml:trace contextRef="#ctx1" brushRef="#br0" timeOffset="601.29">5000 1286 252 0,'-6'-3'93'0,"6"3"-72"0,-3-5 14 16,0 5 9-16,3 0-26 0,-3-5 12 31,0 2-19-31,0 3 8 0,-6 0-11 0,-6 0 0 15,3 3-5-15,-9 7 0 16,3 6-1-16,-9 8 7 16,4 2-5-16,-4 14 8 31,6 0-8-31,3-3 3 16,6-3-4-16,6-10-2 15,6-3 0-15,6-13 1 16,3-3-1-16,6-18-1 15,3-5 1-15,3-9-4 16,3 1 2-16,-1-9 1 16,1 12 0-16,-3-4 2 0,-3 6-1 0,-3-3 8 15,0 11-5-15,-12 5 14 16,0 3-10-16,-6-1 9 16,0 12-9-16,-3-1 4 15,0 8-7-15,-3 6 4 16,6 2-5-16,0 5-2 15,6-5-1-15,3-2-48 0,6 0 26 16,3-6-172-16,-1-5 107 16,1 2-106-16,3-2 111 15</inkml:trace>
  <inkml:trace contextRef="#ctx1" brushRef="#br0" timeOffset="980.42">5190 1299 252 0,'-3'-8'93'0,"3"8"-72"0,6 5 27 0,-3-5 26 16,3 8-41-16,0-2 16 16,6 2-31-16,3-3 13 15,3 3-18-15,-4 2 4 16,4 4-10-16,0 2-4 16,0 2-2-16,-3-5-28 15,3 6 15-15,-9-6-70 16,3 0 46-16,-4-5-139 15,4 3 99-15,-3-3-72 16,-6-3 86-16</inkml:trace>
  <inkml:trace contextRef="#ctx1" brushRef="#br0" timeOffset="1196.76">5467 1246 176 0,'9'-8'68'0,"-9"8"-52"0,0-5 23 0,0 0 34 15,0 10-40-15,0-5 26 16,0 0-35-16,-6 5 14 16,3 1-22-16,-15 9 11 15,-3 9-16-15,-9 11 6 16,7 2-10-16,-13 5 2 0,12 0-5 0,-3 1-48 15,6-6 23-15,-2-6-161 16,8-1 101-16</inkml:trace>
  <inkml:trace contextRef="#ctx1" brushRef="#br0" timeOffset="3970.61">6107 1109 212 0,'-3'-6'82'0,"3"6"-64"0,3 0 15 16,-3 0 9-1,0 0-25-15,0 0 12 16,0 0-18-16,0 0 17 15,0 0-16-15,0 6 9 16,3-1-12-16,-3 3 11 16,0-3-12-16,0 8 7 15,0-5-8-15,-3 3 2 16,3 2-5-16,-3 0 5 16,3 1-6-16,-3-6 1 15,3 5-2-15,-3 0 1 16,0 0-2-16,-3 0 4 0,6 6-3 0,-6-6 6 15,6 8-5-15,-6 3 6 16,6-5-6-16,-3 7 1 16,3 3-2-16,-3 0 3 15,3 0-3-15,-6-2-1 16,3-1 0-16,-3-7-4 31,6-1 2-31,-6-4 5 16,6-1-2-16,-3-8-1 15,3-5 0-15,-3 0-6 16,6 0 3-16,-6-5-12 16,3 0 7-16,-3-3-40 15,0 8 26-15,-3-8-66 16,6 2 49-16,-12-2-112 0,9 3 84 0</inkml:trace>
  <inkml:trace contextRef="#ctx1" brushRef="#br0" timeOffset="4502.18">6095 1109 192 0,'-3'-8'74'0,"3"8"-58"0,3 0 14 15,-3 0 21 1,0 0-30-16,0 0 22 16,3 8-26-16,0-3 20 15,0 3-21-15,0 0 10 16,0 2-16-16,-3 4 8 0,0 4-10 0,0-2 9 15,0 3-10-15,0-1 3 16,3 1-6-16,0-4 0 16,3 4-2-16,0-11 3 15,0 5-3-15,5-13 1 16,4 0-1-16,6-16-2 31,0 6 1-31,9-17 1 0,-3 6-1 16,2-19 2-16,1 9-2 0,-6-9-1 15,-3 8 1-15,-6 6 5 16,0 2-3-16,-10 8 10 16,4 5-7-16,-9 9 5 15,0 10-6-15,-9 5 4 16,7 11-5-16,-4 2 11 16,3 9-8-16,-6-4 5 15,6 4-7-15,-6 2 2 16,6 2-4-16,-3 1 3 15,6 0-4-15,-6 5-1 16,6-11 0-16,-3-2-4 16,3 0 2-16,-3-14-1 0,6 3 0 0,-3-10-31 15,3 2 18-15,-3-10-76 16,6 2 51-16,-6-5-151 16,0 0 106-16</inkml:trace>
  <inkml:trace contextRef="#ctx1" brushRef="#br0" timeOffset="5141.35">6577 1304 220 0,'-6'0'82'0,"6"0"-64"0,0 8 11 0,-3-2 17 16,3-1-27-16,-6 8 18 15,3 6-22-15,-3 2 5 16,6 5-11-16,0 1 1 15,6-3-6-15,0-9 0 16,3 4-2-16,3-11 3 31,0-3-3-31,3-10 4 16,0-3-4-16,0-5 1 16,2-6-1-16,1-2 5 15,3 3-4-15,-6-4 12 16,0 9-8-16,-3 0 14 15,-3 2-12-15,-6 3 11 16,3 8-11-16,-9 0 11 0,3 0-12 0,-3 8 3 16,0 6-7-16,-3 4 0 15,6 1-2-15,-3-4 1 16,3 9-2-16,0-5-7 16,6-3 3-16,-3-3-47 15,3 0 27-15,0-2-170 16,3-6 106-16</inkml:trace>
  <inkml:trace contextRef="#ctx1" brushRef="#br0" timeOffset="5727.34">7059 1291 284 0,'-3'-5'107'0,"3"5"-83"0,-6-3 15 0,3-2 9 16,3 10-28-16,-6-5 6 15,3 3-16-15,-3 2 7 16,4 3-9-16,-4 3 4 16,6-3-7-16,-6 10 2 15,6 1-4-15,-3 10 7 16,3 3-6-16,-3-1 12 16,6-4-9-16,-3-1 10 15,0 1-10-15,-3-9 5 16,0 1-7-16,-6-6 7 15,3 0-8-15,-6-10 1 16,3 2-3-16,-3-5 1 16,6 5-2-16,-3-10-3 15,3 5 1-15,0 0-45 16,6-5 24-16,0 2-184 16,6-2 114-16</inkml:trace>
  <inkml:trace contextRef="#ctx1" brushRef="#br0" timeOffset="6831.04">7280 905 196 0,'0'-5'74'0,"0"5"-58"0,3 0 16 15,-3 0 18 1,0 0-29-16,0 0 19 16,3 0-24-16,-1 5 18 15,1-2-19-15,-3 2 14 16,3 8-16-16,-6 0 10 15,3 11-13-15,-5 3 15 16,-1 7-15-16,-6 16 7 16,3-2-10-16,-3 2 0 15,3-8-4-15,-3 14 0 16,6-8-1-16,0 2 3 16,3-2-3-16,0-11-1 15,3-3 0-15,-3-8-1 0,6-7 0 16,-3-1-18-1,0-4 10-15,-3-12-43 0,3 4 28 0,-3-14-79 16,6 8 56 0,-6-14-110-16,3 9 88 0</inkml:trace>
  <inkml:trace contextRef="#ctx1" brushRef="#br0" timeOffset="7347.2">7125 1265 212 0,'-3'0'82'0,"3"0"-64"0,3-6 22 16,-3 4 26 0,6 4-36-16,0-2 23 15,3 0-32-15,3-2 24 16,-1 2-25-16,4-6 14 16,0 6-20-16,3 0 3 15,3 0-9-15,0-7-1 0,0 7-4 0,-1-6 0 16,-2 6-1-16,-3-5-4 15,0 5 1-15,-3-5-1 16,0 5 0-16,-3-3-18 16,3 3 11-16,-6 0-65 15,0 0 41-15,-6 0-148 16,3 3 101 0</inkml:trace>
  <inkml:trace contextRef="#ctx1" brushRef="#br0" timeOffset="8966.77">7467 1341 176 0,'0'3'68'0,"0"-3"-52"0,0 0 17 0,0 0 23 15,0 0-31-15,0 0 28 16,6 5-31-16,0-5 24 16,0 0-26-16,3 0 11 15,0 0-17-15,3-5 7 16,3 5-12-16,-4-3 4 15,1-2-8-15,-3 0 2 16,0 5-4-16,0-8 3 16,0 3-4-16,-3-9 1 15,0 6-1-15,-6-5 1 16,3 8-2-16,-6-8-3 0,3 7 1 0,-6-2-1 16,3 8 0-16,-6-7 4 15,6 7-1-15,-6 0-1 16,3 2 1-16,-6 3 1 15,3 1-1-15,-2 2 6 16,2 5-4-16,-3 0 6 16,3 0-6-16,-6 6 3 15,6 2-3-15,-3 3 3 16,6 2-4-16,0 1 4 16,6-1-4-16,3-12 1 15,3 4-1-15,3-10-2 16,6-3 1-16,-3-5-1 15,3 0 0-15,-3-5-11 16,2 5 6-16,-5 0-97 16,3 0 56-16,-6 5-160 15,0-2 116-15</inkml:trace>
  <inkml:trace contextRef="#ctx1" brushRef="#br0" timeOffset="9383.44">7678 1487 272 0,'0'18'104'0,"0"-18"-81"0,3 19 12 16,-3-11 9-1,0 0-26-15,0 2 9 0,0-2-17 0,0-8 17 16,0 6-15-16,0-12 11 16,6 1-13-16,-3-8 8 15,3 5-10-15,-3-16 9 16,3 8-10-16,-3-2 12 16,0-3-11-16,-3 2 12 15,3 6-12-15,-3-6 3 16,0 11-7-16,0-5 0 15,6 3-2-15,0 2-2 16,3 0 1-16,3-3-1 0,0 8 0 16,3-7-3-16,3 5 2 0,-4-3-37 15,4 8 21-15,-3-8-96 32,3 8 62-32,-3-6-140 15,0 6 108-15</inkml:trace>
  <inkml:trace contextRef="#ctx1" brushRef="#br0" timeOffset="13379.12">8039 1310 176 0,'0'-6'68'0,"0"6"-52"0,3 6 12 16,-3-6 18-1,0 0-26-15,0 0 15 16,0 2-21-16,0 4 14 16,0 7-15-16,0-3 17 15,0 4-17-15,0 7 18 16,0-3-18-16,0 4 11 15,0 1-14-15,0 4 6 16,0-6-9-16,-3-8 0 16,3 6-4-16,-3-11-2 15,6 2 0-15,-3-2 3 16,3-3-2-16,0-10 1 0,2 0-1 0,4-11 1 16,3 5-2-16,3-15 6 15,3 5-4-15,0-3 10 16,0 11-7-16,0-8 5 15,-3 7-6-15,-4 1 7 16,1 8-8-16,-3 0 3 16,3 2-4-16,-6 6 3 15,0 7-4-15,-6 3 4 16,0 3-4-16,-3 8 1 16,0-5-1-16,0 2-2 15,3-3 1-15,0-5-1 16,3 1 0-16,0-9 2 0,3 3-1 15,3-13-1 1,0-1 1-16,0-2-1 16,3-5 0-16,0 0 2 15,0 0-1-15,5-8 2 16,1 7-2-16,-3-4 2 16,0 13-2-16,-3-3 4 15,-3 2-3-15,-6 12 6 16,3 2-5-16,-6-1 8 0,0 9-7 0,-3 6 3 15,3-4-4-15,-3 3-2 16,6-2 0-16,-3-6-4 16,3 0 2-16,0 0-37 15,3-5 21-15,-3-2-79 16,3 2 54-16,0-3-158 31,0 0 113-31</inkml:trace>
  <inkml:trace contextRef="#ctx1" brushRef="#br0" timeOffset="13965.15">8705 1479 244 0,'0'-13'90'0,"0"13"-70"0,3-13 19 16,-3 7 21-16,0 1-35 0,0-3 13 15,0 8-23-15,-3-5 9 16,3-1-14-16,-6-1 8 16,3 7-10-16,-6-6 4 15,1 6-7-15,-13 6 4 16,3-1-5-16,-3 3 5 31,3 10-6-31,-3 1 3 16,3 2-3-16,4 5 5 15,8-7-5-15,3-1 3 16,3 4-3-16,6-9 0 16,3-5-1-16,2-3 1 15,4 0-2-15,0-10-1 0,3-3 1 16,6-10-1-16,0-1 0 0,-1-7 4 15,-2 4-2-15,-3-4 15 16,-3 8-10-16,-3-4 8 16,-3 12-8-16,-6-3 0 15,0 5-4-15,-6 2 3 16,0 12-4-16,-3-4 1 16,3 9-1-16,-6 7-2 15,6 4 1-15,-3 4-1 16,6 0 0-16,0-2-14 15,6-3 8-15,0-7-52 16,6-6 32-16,0-3-150 16,3-5 98-16,3-8-115 15,-1 3 110-15</inkml:trace>
  <inkml:trace contextRef="#ctx1" brushRef="#br0" timeOffset="14435.1">8943 1363 244 0,'0'0'93'0,"0"0"-72"0,0 5 20 15,0-5 26 1,0 8-37-16,-3 0 20 0,3 5-29 0,-3 6 10 16,1-6-17-16,-1 5 0 15,6-4-8-15,-3-1 3 16,5-5-5-16,1-3 2 16,6-5-3-16,0-8 3 15,3 3-4-15,-3-8 1 16,3 5-1-16,0-6 1 15,0 9-2-15,3-8 2 16,-1 0-2-16,1-1 6 16,0 9-4-16,-3-3 12 0,-3 3-8 15,-3-3 10-15,0 8-10 0,-9 3 7 16,3 2-7-16,-3 3 0 31,3 5-4-31,0-2-2 16,3 2 0-16,0 0-30 15,0 0 16-15,2-5-87 16,1 3 55-16</inkml:trace>
  <inkml:trace contextRef="#ctx1" brushRef="#br0" timeOffset="14898.48">9381 1326 280 0,'-3'-3'104'0,"3"3"-81"0,-3 8 20 0,0-8 23 15,3 5-38-15,-3 3 18 16,0 3-28-16,-6 2 6 15,9 3-14-15,-3-3-1 16,3 6-6-16,0-6-2 16,3-3 0-16,0-7 3 15,6 2-2-15,0-13 4 16,3 8-4-16,6-10 4 16,0-3-4-16,5-1 10 15,1 6-6-15,0-5 14 16,-3 8-11-16,-3-3 11 0,0 3-11 0,-6-1 8 15,-1 6-9-15,-5 6 4 16,0-1-7-16,-6 8-2 16,3 0-2-16,-3 1-12 15,3-1 6-15,0 0-45 16,6 0 28-16,3-5-131 31,0 3 85-31,3-3-144 16,3-3 120-16</inkml:trace>
  <inkml:trace contextRef="#ctx1" brushRef="#br0" timeOffset="19830.37">14519 1244 228 0,'-3'0'88'0,"3"0"-69"0,-3-6 19 0,0 6 17 32,3 0-31-32,-6 0 8 15,3 0-20-15,-6 0 18 16,6 6-17-16,-6-4 13 16,0 9-15-16,-6-3 12 15,3 5-13-15,-3 5 13 0,3-2-14 0,-3 8 3 16,7 3-8-16,-1-6 0 15,3 3-2-15,3-3 1 16,3-3-2-16,0 1-1 16,3 2 1-16,0-8 1 15,6 0-1-15,-3-7-1 16,5-1 1-16,4-8 3 16,0 3-2-16,3-13 1 15,0 5-1-15,0-13-2 16,3 3 1-16,-4-4 1 15,1 4-1-15,-3-6 2 16,-3 8-2-16,-3-2 2 16,3 4-2-16,-9-4 2 15,3 10-2-15,-9-5 2 16,3 2-2-16,-6-2 4 16,0 5-3-16,-6 0-1 15,6 3 0-15,-6-3-4 16,3 2 2-16,-6 1 1 15,4 3 0-15,-4 2-9 0,3 0 5 16,-3 0-51-16,3 0 30 0,0 2-174 16,6 3 110-16</inkml:trace>
  <inkml:trace contextRef="#ctx1" brushRef="#br0" timeOffset="20347.21">14718 1384 272 0,'0'0'101'0,"0"0"-78"0,6 0 11 0,-3-3 16 16,0 3-29-16,0 0 19 16,3-5-24-16,3 0 12 31,0 2-17-31,3-10 6 15,2-1-10-15,4-4 2 16,3 5-5-16,0-14 2 16,6 9-3-16,-9-9 5 15,0 14-5-15,-4-5 3 16,-2 4-3-16,-3 1 3 16,0 8-4-16,-9 2 6 0,3 11-5 0,-9-3 6 15,0 9-6-15,-6 7 6 16,3-3-6-16,-3 3 3 15,4 3-3-15,-1 5-30 16,3 0 14-16,0-7-122 16,3-1 74-16,3-3-141 31,6-4 114-31</inkml:trace>
  <inkml:trace contextRef="#ctx1" brushRef="#br0" timeOffset="21002.19">15132 1421 384 0,'-6'0'143'0,"6"0"-112"0,0 2 25 0,0-2 14 15,0 0-41-15,0 0-1 16,0 0-18-16,0 0-2 16,3 0-5-16,0 0-17 0,0 0 7 0,-3 0-162 15,3 0 93-15,-3 0-163 16,3 6 136-16</inkml:trace>
  <inkml:trace contextRef="#ctx1" brushRef="#br0" timeOffset="21920.04">15513 1193 280 0,'-3'-8'104'0,"3"8"-81"0,-15 0 16 0,9 0 18 16,6 3-33-16,-12 2 18 15,3 1-26-15,-9 2 10 16,6 5-16-16,-6 5 10 16,4 1-11-16,-1 2 6 15,3 5-8-15,3 1 0 16,3-1-4-16,6 1 0 16,3-3-1-16,6-3 3 0,3-11-3 0,6-7 1 15,5 2-1-15,4-13-2 16,0 3 1-16,0-8 1 15,-3 0-1-15,-4-6 2 16,1 6-2-16,-6-6 4 16,-3 6-3-16,-6 0 1 15,-3 0-1-15,-6-6 1 16,0 6-2-16,-9 0 2 16,3 5-2-16,-9 0-3 15,3 8 1-15,-5-6-30 16,5 6 17-16,-3 0-193 15,9 0 115-15</inkml:trace>
  <inkml:trace contextRef="#ctx1" brushRef="#br0" timeOffset="22352.25">15670 1468 316 0,'12'-7'118'0,"-12"7"-92"0,15-14 8 16,-9 6 6-16,0 3-25 0,6-8 15 15,3 0-17-15,6-6 12 16,0 6-14-16,2-8 15 16,1 2-16-16,-3 1 18 15,-3 4-16-15,-3-4 9 16,-3 10-12-16,-3 0 6 16,-3 8-8-16,-9 0 7 15,0 0-8-15,-9 8 3 16,3 5-5-16,-6 6 2 15,3-6-3-15,0 5-15 16,3 4 6-16,0-4-59 16,3 3 36-16,3-2-144 0,3-6 96 15,3 0-121 1,3 1 112-16</inkml:trace>
  <inkml:trace contextRef="#ctx1" brushRef="#br0" timeOffset="22552.74">16013 1495 260 0,'6'0'96'0,"-6"0"-75"0,6 0 34 16,-6 0 45-16,3 0-55 0,0 0 38 15,0 0-49-15,0-3 9 16,0 3-26-16,0 0-8 16,0-5-5-16,0 0-12 15,-1 5 4-15,1-3-84 16,0 3 48-16,0-5-182 31,0 5 125-31</inkml:trace>
  <inkml:trace contextRef="#ctx1" brushRef="#br0" timeOffset="23840.66">16552 1228 232 0,'3'-3'88'0,"-3"3"-69"0,5-13 22 0,-2 13 21 16,0 0-35-16,0-5 21 16,3-1-29-16,3-2 18 15,0 3-21-15,0-3 10 16,3 8-16-16,0-5 4 31,0 10-9-31,-6 0 4 16,0 3-5-16,-9 11 2 15,3-6-3-15,-9 8 0 16,0 3-1-16,-9 5-2 16,3 3 1-16,-9 0-4 15,7-1 2-15,-7-4 1 16,9-1 0-16,0-7-5 0,6-3 3 0,3-11-3 15,6-5 2-15,6-8 0 16,3 3 1-16,0-8 4 16,0-1-1-16,-3 6 6 15,3-2-4-15,-3 4 14 16,0 6-9-16,0 6 9 31,-1-1-9-31,1 0 6 0,3 3-7 16,0 0 2-16,3 3-5 0,0-9-6 15,3 4 0-15,0-6-1 16,3 0 1-16,-3 0-31 16,2-6 18-16,-2 4-131 15,0-3 81-15</inkml:trace>
  <inkml:trace contextRef="#ctx1" brushRef="#br0" timeOffset="51991.1">17075 1265 204 0,'-6'-6'77'0,"6"6"-60"0,3-2 13 0,-3-4 16 16,0 12-26-16,0-12 10 16,0 6-18-16,-3 0 7 15,3 0-11-15,-5 0 9 32,2 0-10-32,-3 6 3 15,3-4-6-15,-6 4 7 16,3-1-7-16,-6 3 5 15,6 5-5-15,-6 0 2 16,3 1-3-16,-3-1 3 16,6 5-4-16,0-4 1 0,6 4-1 15,0-2 5-15,3 3-4 0,0-6 1 16,6-3-2-16,0-7-6 16,3 2 2-16,0-5 10 15,0 0-5-15,3-8 9 16,0 3-8-16,-1-8 8 15,1 2-8-15,-3-2 10 16,3 5-8-16,-6-5 5 16,3 0-6-16,-9-1 2 15,3 6-4-15,-6-7 3 16,0 7-4-16,-3 0 1 16,0 2-1-16,-3-7-2 15,0 5 1-15,-3 3 1 16,3 0-1-16,-3 2-3 15,3-2 1-15,-6 5 1 16,6 0 0-16,-6 0-25 0,6 5 14 0,-5-5-85 16,5 8 52-16,-3-3-136 15,3-2 100-15</inkml:trace>
  <inkml:trace contextRef="#ctx1" brushRef="#br0" timeOffset="52639.47">17427 1259 228 0,'-9'-8'85'0,"9"8"-66"0,-12 0 14 0,9 0 18 15,3 0-30-15,-6 0 15 16,3 0-22-16,-3 0 8 16,3 6-13-16,-6-6 2 15,3 8-7-15,-3-3 5 16,3-2-6-16,-3 7 3 16,3-2-3-16,-6 5-2 15,6 1 0-15,-2 4 1 0,5 1-1 0,0-3-1 16,6 7 1-16,0-9-1 15,5-1 0-15,4-5 0 16,3-3 0-16,3-5 4 16,0 0-2-16,0-11 17 15,0 9-11-15,-3-11 12 16,-1 7-11-16,-2-7 8 16,0 5-9-16,-6-5 4 15,3 8-7-15,-6-9 4 16,3 6-5-16,-6-2 2 15,0 2-3-15,-3-3 0 16,0 9-1-16,-3-12-2 16,0 9 1-16,-3-3-1 15,0 3 0-15,-6 0-3 16,4 5 2-16,-4 0-28 16,3 5 16-16,-3-5-114 15,3 5 71-15,0-5-135 16,6 8 108-16</inkml:trace>
  <inkml:trace contextRef="#ctx1" brushRef="#br0" timeOffset="62747.95">17638 1214 260 0,'3'0'99'0,"-3"0"-77"0,3 0 18 15,-3 0 13 1,3 0-30-16,-3 0 15 15,6 0-23-15,0 0 16 16,3 0-17-16,3 0 6 16,0 0-12-16,2 0 9 0,1 0-10 0,3 0 3 15,0 0-6-15,0 0 0 16,0 0-2-16,-3 0 3 16,0 0-3-16,-4 0 6 15,-2 6-5-15,-3-6 1 16,0 5-2-16,-3 3 3 15,3-3-3-15,-6 3 4 16,0 3-4-16,-3-3 6 16,0 5-5-16,-6 0 6 15,3 6-6-15,-3 2 6 0,3-3-6 16,-5 9 1-16,5-6-2 0,-3 5-2 16,3-2 1-16,0-5-4 31,3 2 2-31,0-8 5 15,3 0-2-15,-3-2 4 16,6-3-4-16,-3-3-25 16,0-2 12-16,-3-3-55 15,3 0 37-15,-3-3-86 16,0 3 65-16,-3 0-125 16,3 0 99-16</inkml:trace>
  <inkml:trace contextRef="#ctx1" brushRef="#br0" timeOffset="63164.54">17677 1389 212 0,'-3'0'82'0,"3"0"-64"0,0 0 18 15,0 0 19 1,0 0-31-16,0 0 26 16,3 0-29-16,0 0 27 15,3 0-28-15,0 0 17 16,0 0-22-16,2 0 12 15,1 0-16-15,3-5 8 0,3 5-11 0,3-3 0 16,0 3-5-16,0 0 0 16,3 0-1-16,-4-5 1 15,4 5-2-15,-3 0 2 16,-3 0-2-16,-3-5-36 16,3 10 19-16,-6-5-132 31,3 0 82-31,-3 0-130 15,0 0 111-15</inkml:trace>
  <inkml:trace contextRef="#ctx1" brushRef="#br0" timeOffset="126629.86">8125 6927 208 0,'-3'0'77'0,"3"0"-60"16,-9 2 13-16,3 1 7 15,6 2-21-15,-9 3 3 16,3 6-11-16,-9 9 12 15,3 4-11-15,-8 20 20 16,5 1-16-16,-9 13 11 16,3 0-14-16,-3 0-1 15,9-8-5-15,0-11-1 16,6-8-1-16,7-13 1 16,4-5-2-16,4-16-1 15,3-5 1-15,6-19 1 16,0-2-1-16,0-17 4 15,3 4-3-15,3-9 8 16,0 6-6-16,-1-3 8 16,4 10-8-16,-3-4 10 0,0 7-8 0,-3 0 1 15,-3 11-4-15,-6 3-2 16,-1 4 0-16,-8 6 1 16,3 6-1-16,-9 7 4 15,4 3-3-15,-13 8 15 16,3 5-10-16,-9 13 13 31,6 6-12-31,-3 13 5 0,3-3-8 0,3 3 0 16,9-10-3-16,3-12 1 15,3-4-2 1,6-14-1-16,6-2 1 16,6-19 1-16,0 0-1 0,0-16-1 15,0 0 1-15,-10-5-1 16,1 8 0-16,-6-3 0 15,-3 8 0-15,-9 8-5 16,3 8 3-16,-9 11-1 16,1 5 1-16,-4 13 4 15,3 2-1-15,0-1-3 16,3-1 1-16,3-6-26 16,3-1 15-16,6-9-186 15,3 0 108-15</inkml:trace>
  <inkml:trace contextRef="#ctx1" brushRef="#br0" timeOffset="127431.17">8586 6866 220 0,'0'-11'85'0,"0"11"-66"0,-6 8 8 0,-3 0 13 16,3 3-23-16,-8 13 14 16,-1 5-18-16,-12 16 19 15,3 2-18-15,-6 22 17 16,4 0-17-16,-1 0-1 0,9-6-8 0,6-15-1 15,9-11-2-15,6-16-19 16,9-5 9-16,3-24-30 16,6-3 22-16,5-23-9 15,4 0 15-15,6-14 8 16,-3 6 2-16,5-6 11 31,-5 11-5-31,-3-3 25 16,-3 9-17-16,-10 4 29 15,1 11-24-15,-15 6 10 16,0 10-17-16,-15 10 7 16,-3 9-11-16,-14 20 9 15,2 6-10-15,-3 11 3 16,9-3-6-16,0-3 0 0,13-10-2 0,5-8-2 16,6-6 1-16,5-10-1 15,4-5 0-15,9-9 2 16,0-2-1-16,3-10 2 15,0-4-2-15,-3-12-1 16,-1 2 1-16,-5-8 1 16,0 9-1-16,-12-1-1 15,0 8 1-15,-9 5-4 16,0 9 2-16,-9 12 3 16,3 6-1-16,0 11 2 15,4-1-2-15,2 0-7 16,9-2 3-16,5-5-58 15,7-3 33-15,3-6-175 16,3 1 113-16</inkml:trace>
  <inkml:trace contextRef="#ctx1" brushRef="#br0" timeOffset="138448.01">9217 11359 160 0,'-3'2'60'0,"3"-2"-47"0,-6 3 17 0,3-3 12 15,3 3-24-15,-3-1 10 16,3 3-18-16,-6 1 8 16,3-1-10-16,-2 6 4 15,-1-1-7-15,-9 6 4 16,3 3-5-16,-9 7 13 31,6 1-9-31,-9 15 23 16,3 0-18-16,-5 11 18 15,8-5-17-15,0-3 3 0,6-8-9 0,0-6-3 16,9-7-3-16,0-8 3 16,6-5-3-16,3-11 6 15,3 0-5-15,3-16 3 16,3 3-3-16,0-14 7 15,3 1-6-15,-1-9 8 16,4 6-8-16,0-3 5 16,0 6-5-16,0-6 0 15,-3 8-2-15,2-5 1 16,-2 6-2-16,0-4-1 16,-3 9 1-16,-3-1 1 15,0 6-1-15,-6 0-1 16,3 7 1-16,-9 1 5 15,3 2-3-15,-6 6 8 16,0 2-7-16,-3 6 5 16,0 5-5-16,-6 5 2 15,0 0-3-15,-3 13 0 16,3 1-1-16,0 5 1 16,6-1-2-16,0-7-3 15,6-3 1-15,3-13-4 16,3-5 3-16,3-14-3 0,3 0 2 0,0-13-2 15,3 1 2-15,-3-7 4 16,3 6 0-16,-6-5 2 16,3 5-2-16,-6-2-1 15,0 7 1-15,-9 1 3 16,3 7-2-16,-6 6 1 31,0 2-1-31,-3 11 1 0,6 2-2 0,-3 6 2 16,6 3-2-16,0-3-5 15,6-1 2-15,0-4-39 16,3-3 23-16,-3-6-182 16,2-2 110-16</inkml:trace>
  <inkml:trace contextRef="#ctx1" brushRef="#br0" timeOffset="140435.51">9655 11340 252 0,'-3'-3'93'0,"3"3"-72"0,0 3 20 15,-3 0 15-15,3 2-31 0,-3 3 5 31,0 5-19-31,-9 8 14 0,3 3-15 0,-9 8 16 16,3 2-16-16,-5 14 9 16,5 0-11-16,-3 2 0 15,3-3-5-15,3-10-2 16,9-5 0-16,3-16-1 16,6-8 0-16,6-19-3 15,3-4 2-15,6-15-1 16,-1 4 0-16,4-11 4 15,3 5-1-15,0-10 2 16,-3 5-2-16,-1-8 4 16,-2 8-3-16,-6 0 12 15,0 10-7-15,-6 1 10 16,0 10-10-16,-6 8 3 16,0 5-6-16,-6 11 2 15,0 8-3-15,-9 13-2 16,3 0 0-16,-6 6-1 15,6-1 0-15,-3 6-3 16,3-3 2-16,0-3-1 16,7-2 0-16,2-8 2 15,5-3 0-15,-2-8 0 0,6-2 0 0,0-8 0 32,3-3 0-32,0-8 2 0,0 0-1 0,0-8-3 31,3 3 1-31,-6-9 1 0,3 7 0 0,-6-4 2 31,3 8-1-31,-6-2 2 0,-1 8-2 0,-4 2 6 16,2 3-4-16,-6 6 8 15,3 4-7-15,-3 6 5 16,3 3-5-16,0-1 0 16,3 3-2-16,0-5-4 15,6 0 1-15,0-8-19 16,5-3 11-16,1-7-69 15,3 2 43-15,3-8-174 16,0 0 116-16</inkml:trace>
  <inkml:trace contextRef="#ctx1" brushRef="#br0" timeOffset="174663.47">6905 7027 204 0,'0'-5'77'0,"0"5"-60"0,0 3 13 0,0-3 12 16,0 0-24-16,-3 2 6 16,0 6-14-16,-12 6 3 15,3 1-8-15,-15 20 2 16,3 4-4-16,-9 14 7 31,10 0-6-31,-4 3 5 16,9-9-5-16,0-7-2 15,6-8-1-15,3-11-8 0,9-2 4 0,6-17-23 32,6-4 14-32,9-22-14 0,3 0 15 0,3-18 1 31,2 5 6-31,-2-3 5 0,-3 8 0 0,-6 0 17 31,0 14-10-31,-9 2 19 0,-3 8-15 0,-12 16 11 16,0 8-13-16,-9 16 15 15,3 5-15-15,-3 0 5 16,6 0-10-16,3-8 0 16,6-5-3-16,6-8 3 15,3-3-3-15,6-11 1 16,6-2-1-16,0-13-2 16,-1 0 1-16,1-11 1 15,-3 3-1-15,-3-5-1 0,-3 4 1 0,-6 1-1 16,3 5 0-16,-9 6-3 15,0 4 2-15,-9 9 1 16,3 8 0-16,-3 7 4 16,3 6-2-16,-3 0 4 15,6 0-4-15,3-1 4 32,3-1-4-32,3-6-16 15,6-1 7-15,0-4-120 16,3-3 69-16,0-5-116 15,2 2 99-15</inkml:trace>
  <inkml:trace contextRef="#ctx1" brushRef="#br0" timeOffset="186810.14">6663 6924 116 0,'0'-13'44'0,"0"13"-35"0,9-27 29 0,-6 14 34 16,3 3-38-16,3-14 17 15,0 3-31-15,3-11 0 16,3 8-12-16,3-5-1 15,0 5-4-15,-1-2 5 16,4 7-5-16,-6-2 8 16,-3 8-7-16,-3 0 12 15,0 7-9-15,-9 4 7 16,3 7-7-16,-9 6 2 16,0 2-5-16,-3 5 2 15,3 1-3-15,-3 2-2 16,3 0 0-16,3-5-72 15,3 0 39-15,3-11-128 16,6-2 90-16</inkml:trace>
  <inkml:trace contextRef="#ctx1" brushRef="#br0" timeOffset="187110.9199">6970 6570 128 0,'0'0'49'0,"0"0"-38"0,0 0 28 16,-3 2 29-1,3 4-37-15,-6 1 17 16,3 4-30-16,-6 2 6 0,6 1-14 0,-3-1 1 15,3 3-7-15,3 0 2 16,3-6-3-16,0 1-8 16,6-1 2-16,-3-4-69 15,3 1 39-15,0-4-100 16,0 2 74-16</inkml:trace>
  <inkml:trace contextRef="#ctx1" brushRef="#br0" timeOffset="187295.79">7062 6652 204 0,'-6'10'77'0,"6"-10"-60"0,-15 21 13 16,6-10 7 0,7 0-21-16,-4 4-1 15,3 1-10-15,0-2-87 16,3 1 45-16,0-1-96 15,3-1 76-15</inkml:trace>
  <inkml:trace contextRef="#ctx1" brushRef="#br0" timeOffset="187427.27">7068 6855 204 0,'-6'14'77'0,"6"-14"-60"0,0 5 17 15,0-5 4 1,0 0-22-16,0-3-116 15,3 3 53-15</inkml:trace>
  <inkml:trace contextRef="#ctx1" brushRef="#br0" timeOffset="187843.87">7253 6588 248 0,'6'-5'93'0,"-6"5"-72"0,12-3 0 16,-9 3-2-16,3 3-13 16,-3-1-1-1,0 6-3-15,-3 0-2 16,0 3 1-16,-6 2-4 15,3 0 2-15,-3 1 1 16,3 2 0-16,0-3-7 16,3 0 4-16,0-2-3 15,6-1 3-15,0-2 2 16,3 3 1-16,-4-1 2 0,4 3-1 0,-6 3-1 16,0 0 1-16,-9 5 5 15,3 1-3-15,-6-1 17 16,1-3-12-16,-4-2 12 15,3-3-11-15,-3-5-3 16,6 0-3-16,-3-8-27 16,6 0 13-16,6-10-125 15,3-1 75-15</inkml:trace>
  <inkml:trace contextRef="#ctx1" brushRef="#br0" timeOffset="188044.3599">7443 6927 320 0,'-3'2'121'0,"3"-2"-95"0,0-2 14 16,0-1-3-1,0 3-22-15,0-2-59 16,3 2 23-16,-3-3-149 0,0 3 94 0</inkml:trace>
  <inkml:trace contextRef="#ctx1" brushRef="#br0" timeOffset="206993.55">7497 6660 204 0,'6'-6'77'15,"-6"6"-60"-15,9-2 21 0,-6-1 22 16,0 3-34-16,3-3 10 0,0 6-22 0,0-3 3 16,-1 0-10-16,-2 3 4 15,0-1-6-15,-6 4 4 16,3 2-5-16,-5 7 0 16,-1 7-2-16,-6 7-2 15,0 0 1-15,-3 3-4 31,6-1 2-31,0-4 1 16,3-3 0-16,3-6 0 16,6-2 0-16,-3-5 2 15,6-1-1-15,-3-5 2 16,3 3-2-16,0-2-27 16,0-1 14-16,0-2-142 15,0 2 84-15</inkml:trace>
  <inkml:trace contextRef="#ctx1" brushRef="#br0" timeOffset="207363.28">7550 6919 248 0,'-3'0'93'0,"3"0"-72"0,6-5 20 0,-6 2 18 16,3 0-34-16,3-13 6 31,6 3-20-31,3-13 1 16,0 5-8-16,6-9 0 16,0 7-2-16,0-1 3 15,-1 8-3-15,-5 0 8 16,-3 5-6-16,-6 4 12 15,-3 7-9-15,-6 7 5 0,0 7-7 0,-3 10 7 16,0 5-8-16,-6 5-10 16,6-2 3-16,0-3-79 15,3-3 45-15,0-4-147 16,6-4 103-16</inkml:trace>
  <inkml:trace contextRef="#ctx1" brushRef="#br0" timeOffset="208042.24">7372 6996 328 0,'0'-3'123'0,"0"3"-95"0,0 3 7 16,0-3-4-1,0 0-19-15,0 0-49 0,0 0 20 0,0 0-149 16,0 0 93-16</inkml:trace>
  <inkml:trace contextRef="#ctx1" brushRef="#br0" timeOffset="-206490.78">8045 6596 200 0,'0'-5'74'0,"0"5"-58"0,-3 0 12 0,0 0 13 16,6 0-24 0,-6 0 14-16,3 5-18 0,-3-2 10 15,0 2-13-15,-3-2 8 31,6 2-10-31,-6 0 0 16,6 3-5-16,-3 0-2 16,6 0 0-16,-3 0-1 15,3 0 0-15,0 3 2 16,0-4-1-16,0 4-1 16,0 2 1-16,0-2 1 15,0-1-1-15,-3-2 2 0,3 0-2 0,-6-2 4 16,3 2-3-16,-6-6 1 15,3 3-1-15,-6-5-2 16,6 3 1-16,-6-3-1 16,6 0 0-16,-6-3-9 15,6 3 5-15,-3-2-56 32,3 4 33-32,-3-4-120 15,6 2 82-15</inkml:trace>
  <inkml:trace contextRef="#ctx1" brushRef="#br0" timeOffset="-206290.25">8021 6601 244 0,'3'-5'93'0,"-3"5"-72"0,0-3 16 16,0 1 13-1,3 4-29-15,0-4 3 16,3 2-15-16,0-3-3 16,2 3-4-16,1-3-54 15,3 1 28-15</inkml:trace>
  <inkml:trace contextRef="#ctx1" brushRef="#br0" timeOffset="-206020.63">8131 6744 240 0,'-3'-5'90'0,"3"5"-70"0,0 0-3 16,0 0-22 0,0 0-1-16,0 0-101 15,0 0 59-15</inkml:trace>
  <inkml:trace contextRef="#ctx1" brushRef="#br0" timeOffset="-205420">8348 6628 196 0,'0'-5'74'0,"0"5"-58"0,0-8 20 15,0 5 25 1,0 3-35-16,-3-5 17 16,3 2-26-16,-3-2 4 15,3 2-12-15,-6 3-1 16,0 3-5-16,-3-3 0 15,3 5-1-15,-3 0-2 0,4 3 1 0,2-2-1 16,3-1 0-16,0-3-3 16,3 4 2-16,-3-6 1 15,5 2 0-15,1-2 2 16,3 3-1-16,-3-3-1 16,0 0 1-16,0 0 5 15,0 0-3-15,0 0 8 0,0 5-7 0,-3 1 3 16,0-1-4-16,0 6 0 15,0-6-1-15,-3 3 1 16,3 2-2-16,-3-2 8 16,0 3-5-16,-3-3 14 15,3 2-10-15,-6-2 12 32,3 0-12-32,-6-2 3 15,6-1-7-15,-6-5 0 16,6 2-2-16,-3-4-19 15,3 2 9-15,0-3-155 16,3 1 89-16,0-1-127 16,6 3 114-16</inkml:trace>
  <inkml:trace contextRef="#ctx1" brushRef="#br0" timeOffset="-205219.76">8449 6757 384 0,'-3'-2'143'0,"3"2"-112"0,0 0-1 0,0 0-8 15,0 0-16-15,0 0-65 16,0 0 32-16,0-3-159 16,3 3 103-16</inkml:trace>
  <inkml:trace contextRef="#ctx1" brushRef="#br0" timeOffset="-204687.31">8571 6638 264 0,'-3'-8'99'0,"3"8"-77"0,12-2 24 0,-9-1 26 16,3 3-41-16,3-5 10 16,6 2-25-16,-3-2 6 15,3 2-13-15,-6 1 2 16,3 4-7-16,-9 1-2 15,0 5-1-15,-6 0 3 16,3 0-2-16,-6 5 1 16,3 0-1-16,-3 0-2 15,3 3 1-15,-3-2-4 16,6-1 2-16,-3-3 1 16,6 4 0-16,0-6-3 15,6 2 2-15,0-5-17 16,0 1 10-16,3-6-94 15,-1 2 57-15,-2-4-140 0,3 2 104 16</inkml:trace>
  <inkml:trace contextRef="#ctx1" brushRef="#br0" timeOffset="-204270.67">8777 6646 280 0,'6'-2'104'0,"-6"2"-81"0,15-8 16 0,-6 5 12 16,-1 3-30-16,1-3 12 15,3 3-20-15,-3-2 6 16,0 4-11-16,-6 1 9 16,3 2-10-16,-9 3 3 15,3 3-6-15,-6 2-2 0,0 0-1 0,-3 3-1 16,6 3 0-16,-3-3-3 16,3 2 2-16,0 1-1 15,6-3 0-15,0-1 2 16,6-1 0-16,-3-4 2 15,3-2-1-15,-3-5-25 32,3-1 13-32,0-4-92 15,0-1 57-15,0-5-128 16,3 3 98-16</inkml:trace>
  <inkml:trace contextRef="#ctx1" brushRef="#br0" timeOffset="-188493.03">8908 10197 172 0,'-3'3'66'0,"3"-3"-52"0,0 2 14 15,0-2 18 1,0 0-26-16,0-2 15 15,6-1-21-15,0-5 10 16,3 3-14-16,0-8 10 0,2 5-11 0,1-6 6 31,0 4-8-31,0-3 7 16,0 2-8-16,-3 0 5 16,0 4-6-16,-3-1 4 15,0 2-5-15,-3 1 2 16,0 5-3-16,-3 0 0 15,3 5-1-15,-6 1 1 16,3 4-2-16,-6 1-3 0,3 2 1 0,-3 0 3 16,3 3-1-16,-6-3-3 15,6 3 1-15,-3-5-74 16,6 2 41-16,-3-5-132 16,3 3 93-16</inkml:trace>
  <inkml:trace contextRef="#ctx1" brushRef="#br0" timeOffset="-188092">9122 10120 200 0,'0'-2'77'0,"0"2"-60"0,0-3 13 16,0 0 5-1,0 6-20-15,-3-3-3 16,3 5-8-16,-6 1 4 16,3 4-5-16,-3 1 8 15,6-1-7-15,-3 1 5 16,3 2-5-16,3-5 9 0,3 3-7 0,3-9 8 16,0 4-8-16,0-6 5 15,3 0-6-15,0-8 4 16,3 2-5-16,0-9 5 15,-1-1-6-15,-2-6 6 16,-3 4-6-16,-6-3 3 31,0 5-3-31,-9 3-2 16,0 7 0-16,-9 4-1 16,1 7 0-16,-7 3-5 0,6 3 3 15,-6 2-52-15,6 0 30 0,3-2-131 31,9-3 86-31</inkml:trace>
  <inkml:trace contextRef="#ctx1" brushRef="#br0" timeOffset="-187828.66">9295 10218 288 0,'-6'0'110'0,"6"0"-86"0,0 0 18 0,0 0 12 16,0 0-31-16,0 0-5 15,0 0-12-15,0 0-37 16,0 0 17-16,0-2-149 15,0 2 90-15</inkml:trace>
  <inkml:trace contextRef="#ctx1" brushRef="#br0" timeOffset="-182028.75">9360 10234 224 0,'6'-5'85'0,"-6"5"-66"0,9-13 10 0,-3 5 10 16,0 5-22-16,0-8 11 16,3 1-17-16,0-3 8 31,0 2-11-31,-3 0 4 16,3 3-7-16,-3 1 0 15,-1 1-3-15,-5 4 1 16,3 2-2-16,-3 0-1 15,0 5 1-15,-3 0-4 16,3 6 2-16,-5-3-26 16,5 2 15-16,-3-2-76 0,6 3 48 0,-3-3-94 15,3 0 75-15</inkml:trace>
  <inkml:trace contextRef="#ctx1" brushRef="#br0" timeOffset="-181712.64">9518 10181 200 0,'-9'13'77'0,"9"-13"-60"0,-3 16 8 0,0-10 2 16,6 2-16-16,-3-3-4 15,6 0-4-15,0-2 2 16,0 2-3-16,3-5 6 15,0 0-5-15,3-5 1 16,3-1-2-16,-4-4 12 16,4 2-8-16,-6-8 13 15,0 5-11-15,-9-4 1 16,3 4-6-16,-12 0 0 16,3 6-1-16,-9 0-2 15,3 5 1-15,-5 0-6 16,2 5 3-16,3 0-124 15,3 1 68-15</inkml:trace>
  <inkml:trace contextRef="#ctx1" brushRef="#br0" timeOffset="-181458.75">9699 10282 208 0,'0'-3'77'0,"0"3"-60"0,0 0-5 16,0 0-94-1,0 0 42-15</inkml:trace>
  <inkml:trace contextRef="#ctx1" brushRef="#br0" timeOffset="-180973.19">9813 10123 244 0,'6'-13'93'0,"-6"13"-72"0,11-13 11 0,-8 7 14 16,3 6-27-16,-3-2 6 15,3 2-15-15,-6 0-1 16,3 5-6-16,-6 3 0 15,3 2-1-15,-6 4 1 16,0 1-2-16,-3 1 4 16,4 0-3-16,-1-3 4 0,3 3-4 0,0-2 1 15,3-1-1-15,0-5 1 16,6 2-2-16,0-4-42 16,-1 2 22-16,1-6-140 15,3 1 88-15</inkml:trace>
  <inkml:trace contextRef="#ctx1" brushRef="#br0" timeOffset="-180556.5799">9932 10136 284 0,'-3'-8'107'0,"3"8"-83"0,9-13 17 0,-6 8 6 16,3 5-27-16,2-6-8 16,1 6-8-16,0-2-1 15,3 4-2-15,-6 1 2 16,0 2-2-16,-6 1-3 16,0 4 1-16,-6 3-8 15,0 3 5-15,-6-2-7 16,6 1 6-16,0-1-11 15,6-1 9-15,0-2-12 16,6-4 11-16,0-1-5 16,3 2 8-16,3 0 2 15,0 0 3-15,-6-3 6 16,0 3-3-16,-9-3 12 16,3 3-8-16,-12 0 7 15,3 0-7-15,-9 0 0 16,6 2-4-16,-5-2-52 15,5 0 26-15,0 0-129 16,9 0 84-16</inkml:trace>
  <inkml:trace contextRef="#ctx1" brushRef="#br0" timeOffset="-144851.65">23552 17383 220 0,'0'-3'85'0,"0"3"-66"0,3-2 8 0,-3 2 0 16,3 0-10-16,0-3-2 0,0 3-4 16,-3 0 0-16,0 0-6 15,0 0-1-15,0 0 2 0,0 0 1 0,-3 5 3 16,0 1 1-16,-3 2 1 15,0 5-2-15,-2 3 1 16,-1 5-2-16,-3 8 0 16,-3 3-1-16,0 5 2 15,0 0-3-15,-3 0 1 16,3-5-3 0,0-3 0-16,4-5-3 15,2-3 1-15,3-5-2 16,3-3-1-16,6-5 3 15,3-3 2-15,3-8-2 16,2-4 0-16,4-4-1 16,0-5 1-16,3-5-4 15,3-6 0-15,6-7-1 0,-1-3 0 16,1-3 2-16,3 3 0 16,3 6 0-16,-3 1 0 15,-1 4 0-15,-5 5 2 16,-3 5-3-16,-6 3 0 0,-6 5 1 15,-6 2 0-15,-6 6 0 32,-6 6 2-32,-6 2-1 0,-3 8 2 15,-6 10 2-15,-3 11 2 16,4 3 3-16,-1-1 1 16,3-1-5-16,6-4-2 15,3-2-2-15,6-9-2 16,6-4 3-16,3-3 0 15,3-3-4-15,3-2 1 0,3-3 0 16,3-3 2-16,0-5 1 16,0 0 1-16,-3-5-2 15,2-1 1-15,-2-2-4 16,-3 0 0-16,0-2 1 16,-3-1 0-16,0-2-3 15,-3 2 2 1,0 1 3-16,-3-1 3 15,0 3-7-15,0 6 0 16,0 2-2-16,0 8 2 16,-3 5-1-16,0 3-1 0,3 0 3 15,3 0 2-15,6 2 0 16,6-5 2-16,6 0 0 16,6-5 1-16,2-5-46 15,4-3-19-15,12-5-107 16</inkml:trace>
  <inkml:trace contextRef="#ctx1" brushRef="#br0" timeOffset="-140128.81">22927 16513 176 0,'-3'-3'68'0,"6"3"-52"0,-6 0 10 0,3 0 1 16,0 0-9-16,-3 3 0 16,0 2-9-16,-3 0-1 15,1 6-4-15,-4 2-1 0,0 8 3 16,0 3-3-16,0 5-2 16,0 0 8-16,3 0 4 0,3-2-4 15,3-6-3-15,3-3-3 16,3-2 0-16,0-5-2 15,3-3-1-15,3-5 1 0,0-3 1 16,-1-6-1-16,1-4-1 16,0-4 1-16,-3-1 1 15,0-4-3-15,-3 1-2 0,0-1 2 16,-3 0 0-16,-3 1-2 16,0 2 2-16,-3 0 1 15,0 3 0-15,-3 2-3 16,0 1 2-16,3 2 1 15,0 0 0-15,0 3-3 16,0 2 2 0,3 0-15-16,0 3-4 15</inkml:trace>
  <inkml:trace contextRef="#ctx1" brushRef="#br0" timeOffset="-139633.16">23121 16505 208 0,'-9'0'79'0,"6"2"-61"0,-6 6-5 16,3-2-5-16,0 4 2 0,-3 6 3 15,-3 5 7 1,3 6 2-16,0 2-11 0,3 0-4 0,0-3-3 16,3-2 0-16,3-3 0 15,3-5-2-15,3-3-2 16,0-2 1-16,0-6 1 16,3-5 1-16,0-5 1 15,0-3-2-15,0-3 1 16,-3 1-2-16,-3-1-1 15,-3 3-2-15,-3 0 1 0,-3 3 1 16,0 3 0-16,0 2-3 16,0 0 2-16,0 0-10 15,3 2-3-15,3 1-200 32,12-3 108-32</inkml:trace>
  <inkml:trace contextRef="#ctx1" brushRef="#br0" timeOffset="-139501.68">23162 16759 228 0,'3'-6'85'0,"3"4"-66"0,3-1-12 16,-6 3-11-16,3-3-91 0,3 1-36 15</inkml:trace>
  <inkml:trace contextRef="#ctx1" brushRef="#br0" timeOffset="-139200.93">23296 16674 220 0,'9'-16'82'0,"0"6"-64"0,3-4-2 16,-3 9-7-16,0-3-1 15,0 0 3-15,3 0 2 0,0 0 3 32,-3 0-9-32,-3 3 0 0,-3 0 3 0,-3 2-8 15,0 3-1-15,-3 5-1 16,-3 3 2-16,0 6-1 16,0 1 2-16,0 1-4 15,3 0 0-15,0 0-15 16,3-3-6-16,3 1-66 15,3-6-54-15,3-3 51 16</inkml:trace>
  <inkml:trace contextRef="#ctx1" brushRef="#br0" timeOffset="-138899.71">23436 16626 176 0,'-9'6'66'0,"6"2"-52"0,0 2 1 16,3-2-4-16,0 3-5 16,0-1-1-16,0 4-1 15,3-4 0-15,3 1-2 0,0-3-4 16,3-3 1-16,0-2 3 0,3-6 1 16,0-2-1-16,-3-6-2 0,0-2 1 15,0-3 1-15,-3-3-1 16,0 4 2-16,-6-1-2 15,-6 2-1-15,0 4 1 16,-3 5 1-16,0 2 3 16,0 0 4-16,3 3-6 15,3 0-2 1,3 0-94 0</inkml:trace>
  <inkml:trace contextRef="#ctx1" brushRef="#br0" timeOffset="-138714.8299">23573 16759 296 0,'-15'-8'112'0,"15"8"-87"0,0-3-9 0,0 3-11 16,3 0-59-16,0-3-22 15</inkml:trace>
  <inkml:trace contextRef="#ctx1" brushRef="#br0" timeOffset="-138266.96">23713 16523 220 0,'9'-8'82'0,"-3"8"-64"0,9-5 13 16,-9 5 1-16,0 0-11 0,3 0 1 15,0 0-7-15,0 0-1 16,-3 0-8-16,-3 3-2 0,-3 5 2 16,-6 2-3-16,-3 3 0 15,-3 3-1 1,-3 5-2-16,-3 3 5 16,3 0 1-16,3-3 0 15,3 0 1-15,3-2-4 16,3-3-2-16,0 0 0 15,3-3-1-15,3-3 0 16,6-2 0-16,0-2-9 16,3-4-4-16,0-2-18 0,0-2-5 15,0-4-74 1,3 1-48-16,0-3 69 16</inkml:trace>
  <inkml:trace contextRef="#ctx1" brushRef="#br0" timeOffset="-137997.49">23901 16507 248 0,'0'-5'93'0,"0"5"-72"0,0 3 5 0,0-3-3 15,0 5-13 1,-3 3-1-16,-3 3-5 15,-3 4-1-15,-3 4-1 16,0 2 7-16,3 3 4 0,3 0-2 16,0-3-1-16,3-3-6 15,3-2-1-15,3 0-1 16,0-5-2-16,3-3-30 16,3-3-13-16,0-2-84 15</inkml:trace>
  <inkml:trace contextRef="#ctx1" brushRef="#br0" timeOffset="-137821.25">23924 16637 260 0,'-8'3'99'0,"5"2"-77"0,0 6 20 15,0-4 3-15,0 7-25 0,-3 2-9 16,0 2-7-1,-3 3-4-15,0 0 1 0,0 3-45 0,3-3-18 16,3 1-64 0</inkml:trace>
  <inkml:trace contextRef="#ctx1" brushRef="#br0" timeOffset="-83147.27">4464 3627 212 0,'0'-2'82'0,"0"2"-64"0,0-3 18 0,0 3 15 15,0 5-29-15,-3 6 11 16,0 5-19-16,-3 10 5 15,-3 6-11-15,-6 3 6 16,9 2-7-16,-9 0 7 16,9-3-8-16,-6-5 1 0,6 0-4 0,0-13 5 15,6-3-5-15,0-2 3 16,3-8-3-16,0-6 0 16,3-2-1-16,6-3 1 15,-3-6-2-15,3-7-7 16,0 0 3-16,6-13 1 15,-6 5 2-15,3-6 8 16,2 6-4-16,-5 3 5 16,-3 12-5-16,-3 9 2 15,-3 5-3-15,-6 19 0 16,-3 2-1-16,-3 11 5 16,3-6-4-16,-3 6 6 0,1-6-6 15,5 1 3 1,6-6-3-16,5-3 0 15,1 1-1-15,0-11 3 16,6 0-3-16,3-8 1 16,-3-3-1-16,0-5 1 15,6 3-2-15,-12-14-1 16,3 6 1-16,-4-3-1 16,-5 6 0-16,-6-1 0 0,3 8 0 15,-5 3-3-15,-1 6 2 0,-3 2 3 16,3 5-1-16,3 0 6 15,-3 0-4-15,6 1 3 16,6 4-3-16,-3-10 0 16,9 5-1-16,2-5-70 31,1 0 37-31,6-5-174 16,-3 2 114-16</inkml:trace>
  <inkml:trace contextRef="#ctx1" brushRef="#br0" timeOffset="-82219.9">5050 3580 272 0,'0'-5'104'0,"0"5"-81"0,-9 2 18 16,3 3 15 0,3 6-32-16,-9 10 10 15,0 3-20-15,-5 13 16 16,5 5-17-16,-12 1 13 16,9-1-15-16,-3-2 1 15,9-6-7-15,0-5-3 16,9-5-1-16,3-8 3 15,6-5-2-15,3-11 1 16,9-3-1-16,-3-8-4 16,3 1 1-16,-1-9-4 15,1 1 3-15,-9-9-1 16,3 14 1-16,-6 0 2 0,-3 5 0 16,-9 10 0-16,3 9 0 0,-9 10 0 15,0-2 0-15,0 7 4 16,3 1-2-16,3-1 4 31,6-5-4-31,3-5 4 16,6 0-4-16,6-11 4 15,0 1-4-15,3-12-1 16,-1 1 0-16,1-11 1 16,-6 6-1-16,0-12 2 15,0 9-2-15,-6-5 2 16,0 4-2-16,-6 1 2 0,0 5-2 15,-6 3 2 1,3 0-2-16,-6 5 2 16,0 5-2-16,-3 0 6 0,6 6-4 0,-3-1 8 15,6 4-7 1,0-1 5-16,6 3-5 0,3-3-9 31,6 3 3-31,0-8-99 0,6-3 56 0,-1-5-183 16,4 0 128-16</inkml:trace>
  <inkml:trace contextRef="#ctx1" brushRef="#br0" timeOffset="-69761.73">4848 3413 228 0,'-9'5'88'0,"9"-5"-69"0,3 0-5 15,-3-5-87-15,6 2 37 16,-3-2-82-16,6 0 67 0</inkml:trace>
  <inkml:trace contextRef="#ctx1" brushRef="#br0" timeOffset="-61998.32">4294 3466 208 0,'0'3'79'0,"0"-3"-61"0,6-6 10 0,-3-2 9 16,0 6-22-16,6-14 4 15,3-3-11-15,3-7 8 32,0 0-9-32,2-6 12 15,1 5-11-15,0-4 14 16,-3 12-13-16,-6 3 18 15,0 11-15-15,-6 0 11 16,3 10-13-16,-12 3 6 16,6 5-9-16,-3 6-2 0,3-1-3 0,-9 3-4 15,9 3 1-15,-6-8-59 16,6 2 33-16,-6-4-150 16,6-1 99-16</inkml:trace>
  <inkml:trace contextRef="#ctx1" brushRef="#br0" timeOffset="-61644.4">4526 3204 252 0,'-3'5'96'0,"3"-5"-75"0,-6 14 12 16,3-6 6-1,6 2-23-15,3 3-1 16,-3 3-10-16,6 0-1 16,0 5-2-16,0-2 1 0,0-3-2 0,-3 2 4 15,0 1-3-15,-6-3-1 16,0 2 0-16,-15 1 1 15,9-1-1-15,-15-2 2 16,12 0-2-16,-9-5-7 16,9-1 3-16,1-5-104 15,2-5 58-15,6-5-112 16,6-5 92-16</inkml:trace>
  <inkml:trace contextRef="#ctx1" brushRef="#br0" timeOffset="-61443.89">4553 3151 356 0,'15'-13'132'0,"-15"13"-103"0,21-13 10 16,-12 7-2-1,3 6-23-15,2-2-5 16,-2 2-6-16,3-5-33 0,-3 5 16 15,0 0-166-15,-3 5 99 0</inkml:trace>
  <inkml:trace contextRef="#ctx1" brushRef="#br0" timeOffset="-61143.17">4711 3485 332 0,'-3'-8'126'0,"3"8"-98"0,3 2 12 0,-3-2 0 16,0 0-24-16,0 0-96 15,3 0 42-15,0-2-149 16,6 2 105-16</inkml:trace>
  <inkml:trace contextRef="#ctx1" brushRef="#br0" timeOffset="-60572.97">4788 3204 260 0,'0'-3'96'0,"0"3"-75"0,12-10 17 16,-6 5 12-1,3 5-29-15,3-3 5 16,0-5-16-16,0 3 7 15,3 5-9-15,-4 0 6 16,-5 5-7-16,-6 11 7 16,3 8-8-16,-9 2 8 15,3 6-8-15,-8 2-1 16,5-2-3-16,-3-5 1 16,6-1-2-16,-3 0-3 15,3-7 1-15,0-3-30 0,3-3 17 0,0-2-78 16,3 2 51-16,-3-10-120 15,0 7 90-15</inkml:trace>
  <inkml:trace contextRef="#ctx1" brushRef="#br0" timeOffset="-60356.86">4785 3429 284 0,'-6'3'107'0,"6"-3"-83"0,0 0 10 16,0 0 15 0,0 0-29-16,3-3 6 15,3 3-16-15,3-3-4 16,-3 1-3-16,3-4-64 16,6 6 33-16,-3-5-145 15,6 2 96-15</inkml:trace>
  <inkml:trace contextRef="#ctx1" brushRef="#br0" timeOffset="-60156.37">4973 3516 336 0,'-15'6'126'0,"15"-6"-98"0,3-6 17 16,-3 6 10-1,3 0-32-15,-3-5-3 16,3 5-13-16,0-3-70 16,0 3 34-16,3-5-165 15,-3 5 108-15</inkml:trace>
  <inkml:trace contextRef="#ctx1" brushRef="#br0" timeOffset="-59708.45">5095 3426 268 0,'0'-2'101'0,"0"2"-78"0,9-14 15 16,-3 9 8-1,0-3-27-15,3-8 4 16,2 3-14-16,4-13 8 15,0 5-10-15,0-6 12 0,6 3-11 0,-12 0 12 16,6 6-12-16,-6 5 9 16,0 2-9-16,-9 11 11 15,3 5-11-15,-12 17 1 16,3 4-6-16,-6 6-13 16,3 5 6-16,0-5-142 15,3 2 80-15,3-8-147 16,3-2 121-16</inkml:trace>
  <inkml:trace contextRef="#ctx1" brushRef="#br0" timeOffset="-59106.89">5398 3188 296 0,'0'-16'112'0,"0"16"-87"0,-3-8 20 0,0 6 12 15,3 2-32-15,-6-3-2 16,3 6-14-16,-5 5-6 16,-1 0-2-16,-3 10 1 0,3 1-1 0,0-3-3 15,3 7 1-15,0-9 1 16,6-1 0-16,3-5 0 16,3-3 0-16,3-5 0 15,6-5 0-15,-3-3 2 16,0-5-1-16,-4-6-1 15,7 6 1-15,-9 0-4 16,3-1 2-16,-3 4 7 16,-3 7-3-16,-3-2 8 15,6 10-7-15,-12 3 3 16,6 11-4-16,-3 2-2 16,3 3 0-16,-6 5-1 15,6 0 0-15,-3-3 0 16,6-5 0-16,-3-2 8 15,0-1-4-15,-3-4 14 16,3-1-10-16,-6 0 12 16,0 3-12-16,-6-5 5 15,3-6-8-15,1-5 2 16,-4 3-4-16,-3-6-4 16,6 3 0-16,0-3-70 0,3 6 39 15,3 0-185-15,3 2 121 16</inkml:trace>
  <inkml:trace contextRef="#ctx1" brushRef="#br0" timeOffset="-58489.71">4812 3442 228 0,'-3'8'85'0,"3"-8"-66"0,3-5 16 0,-3 2 17 16,0 6-30-16,0-3 9 15,0 0-19-15,0 0 7 16,6 0-11-16,3-3 4 16,0 3-7-16,3-2 2 15,3-1-4-15,-1-5-24 16,7 3 12-16,-9-1-147 16,6 1 86-16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07T07:23:38.331"/>
    </inkml:context>
    <inkml:brush xml:id="br0">
      <inkml:brushProperty name="width" value="0.05292" units="cm"/>
      <inkml:brushProperty name="height" value="0.05292" units="cm"/>
      <inkml:brushProperty name="color" value="#FF0000"/>
    </inkml:brush>
  </inkml:definitions>
  <inkml:trace contextRef="#ctx0" brushRef="#br0">4282 2167 252 0,'-6'0'96'0,"6"0"-75"0,-6 24 12 0,-3-16 15 16,9 2-28-16,-6 11 10 15,3-2-18-15,6-6 11 16,3 0-13-16,6-13 10 16,3 0-11-16,6-18 0 15,0-1-6-15,6-15 3 16,2 2-4-16,1-13 4 16,0 6-4-16,-9-6 6 15,0 10-5-15,-13 11 8 16,-2 11-7-16,-12 18 3 15,3 14-4-15,-11 7 0 16,8 6-1-16,-6-3 1 16,6 3-2-16,3 0 2 15,3-11-2-15,6-3 2 16,9 1-2-16,5-16 2 16,1-1-2-16,9-12-1 15,3 2 1-15,0-19 1 16,2 3-1-16,-5-10 8 0,-6 2-5 15,-3-2 12 1,-3 5-9-16,-10 8 3 0,1 13-6 16,-12 10 2-1,-3 12-3-15,-8 15 0 0,-1 0-1 16,-6 3 1-16,6-1-2 0,0 1-7 16,9-5 3-16,3-9-52 15,6 3 31-15,6-8-184 16,3 1 115-16</inkml:trace>
  <inkml:trace contextRef="#ctx0" brushRef="#br0" timeOffset="343.77">4991 2133 344 0,'0'-8'129'0,"0"8"-100"0,-12-6 11 15,3 6 5 1,3 6-28-16,-9 2-3 15,-6 5-10-15,-3 5-1 16,6-4-1-16,-2 4-2 16,5 9 1-16,0-14-4 15,9 3 2-15,3-11 3 16,9 0-1-16,3-10 2 16,3 0-2-16,3-3-3 15,-1-6 1-15,1 1 1 0,-3 0 0 0,-3 2 4 31,3 3-2-31,-6 1 10 0,6 7-6 0,-9-6 3 32,3 12-5-32,0-6 0 0,3 7-2 0,0-1 3 31,3-4-3-31,2 4-49 0,7-1 25 0,-6 0-176 31,6 3 110-31</inkml:trace>
  <inkml:trace contextRef="#ctx0" brushRef="#br0" timeOffset="615.11">5220 2109 340 0,'-9'0'129'0,"9"0"-100"0,6 10 13 0,-3-10 11 16,3 6-32-16,3 2 5 16,3-1-16-16,5 4 3 15,1-3-8-15,6-3-4 16,0 9-2-16,0-7-45 16,-3 1 24-16,-4 3-122 15,1-6 80-15,-3 3-111 16,-6-2 100-16</inkml:trace>
  <inkml:trace contextRef="#ctx0" brushRef="#br0" timeOffset="795.99">5428 2082 276 0,'-24'6'104'0,"24"-6"-81"0,-29 18 25 0,17-13 26 31,3 9-41-31,-6-1 10 0,3 0-26 0,-3 0-1 15,6 8-10-15,-3-2-63 16,3 0 31-16,3-4-168 16,3 4 107-16</inkml:trace>
  <inkml:trace contextRef="#ctx0" brushRef="#br0" timeOffset="2048.71">6092 2151 236 0,'-15'13'90'0,"15"-13"-70"0,-18 21 15 0,9-10 16 15,6 2-30-15,-3 8 6 16,3-2-17-16,3-6 7 16,6 0-9-16,9-13 9 15,3 0-10-15,6-18 3 16,0-1-6-16,5-15 11 16,1 2-8-16,6-15 12 15,-6 2-11-15,-1-8 5 16,1 2-8-16,-6 4 11 15,0 15-9-15,-15 0 5 16,3 11-7-16,-12 11-4 0,0 7-2 0,-15 24 1 31,3 11 0-31,-9 13 0 0,6 2 0 0,0-2 2 32,6-5-1-32,9-8-1 0,6-6 1 0,9-7 1 31,3-6-1-31,9-18 2 0,0 5-2 0,2-21-1 31,-2 2 1-31,-3-13 1 0,0 6-1 0,-3-1-1 16,-6 1 1-16,-7 13 1 15,-2 7-1-15,-9 12 2 16,0 12-2-16,-11 11-5 16,5 8 2-16,-6-5-1 15,9 3 1-15,3-9 6 16,9 0-2-16,12-7 4 15,-3-6-4-15,5-13 1 16,4-8-1-16,0-5 3 16,0 2-3-16,0-15 8 15,-4 7-6-15,-2-7 5 16,0 5-5-16,-6 2 5 16,-3 6-6-16,-3 0-1 15,3 8-1-15,-9 10-6 16,0 0 3-16,-6 11 3 15,3 3 0-15,-6 2-3 16,6 3 1-16,-3-3-4 16,3 3 3-16,3-11-1 15,3 3 1-15,3 0 4 16,6-9-1-16,0-7 2 0,3 6-2 0,-3-12 2 31,0 6-2-31,-4-5-3 0,4 5 1 0,-3-2 1 31,0 4 0-31,0-2 2 0,0 0-1 0,0 0-1 32,0 0 1-32,0 0-1 0,0 0 0 0,0-2-3 15,3 2 2-15,-3 0 1 16,2-6 0-16,-2 6 0 16,0 0 0-16,-3-8 0 15,0 16 0-15,0-8 0 16,0 0 0-16,0 6-22 15,0-4 12-15,0 3-80 16,3-5 50-16,0 0-159 16,0 6 112-16</inkml:trace>
  <inkml:trace contextRef="#ctx0" brushRef="#br0" timeOffset="2832.27">6934 2106 176 0,'0'-5'66'0,"0"5"-52"0,6 5 8 0,-6-5 16 15,0 0-22-15,0 0 26 16,3 0-24-16,-3 0 28 16,0 0-26-16,0 3 25 15,3 2-25-15,-3 0 14 16,0 3-20-16,0 3-1 15,0 2-8-15,-3-5-1 16,3 5-2-16,-3-7-4 16,3 7 1-16,-3-8-41 15,6 3 23-15,-3-3-153 16,3 3 95-16</inkml:trace>
  <inkml:trace contextRef="#ctx0" brushRef="#br0" timeOffset="3496.25">7244 2140 280 0,'-9'-7'104'0,"9"7"-81"0,-21-6 20 16,12 4 21-16,3 4-37 0,-9 4 5 31,6-1-20-31,0 3 0 0,3 0-8 0,1 5 2 31,5 0-3-31,0 3 0 0,5 5-1 0,-2-8 1 32,3 6-2-32,-6 2 8 0,0-8-5 0,-9 1 12 15,4-4-9-15,-7-2 1 16,6-3-5-16,-3-5-13 16,6 0 6-16,0-10-81 15,3 5 47-15,3-3-158 16,3 2 110-16</inkml:trace>
  <inkml:trace contextRef="#ctx0" brushRef="#br0" timeOffset="3916.8">7446 1786 336 0,'6'-13'126'0,"-6"13"-98"0,9 8 19 0,-9-8 14 16,3 5-36-16,-3 11 1 16,3 8-16-16,-6 7-4 15,0 9-4-15,-3 5 1 16,6-3-2-16,-3 1-3 16,3-4 1-16,-3 1 3 0,6-8-1 0,-3-6 4 31,3 1-3-31,0-11 1 0,3 0-1 0,-6-9-2 31,3-7 1-31,-9-5-1 0,3 3 0 0,-12-12-3 16,3 9 2-16,-3-3 7 15,4 3-3-15,-1-1 8 16,3 6-7-16,3-7 3 16,6 7-4-16,3-6 3 15,3 6-4-15,6-5-3 16,5 2 0-16,1-2-96 15,3 0 53-15,6-3-176 16,0 8 123-16</inkml:trace>
  <inkml:trace contextRef="#ctx0" brushRef="#br0" timeOffset="4248.71">7693 2178 364 0,'6'-6'137'0,"-6"6"-106"0,15-8 8 15,-9 8 6 1,0 0-29-16,0-5 6 16,3 5-13-16,0-8 1 15,0 3-6-15,-3-8 2 16,0 5-3-16,-6-6 0 0,3 9-1 0,-9-5 1 31,3 7-2-31,-9 3 8 0,3 0-5 0,-15 13 3 16,3 0-4-16,-3 6-2 15,7 2 0-15,2-2-4 16,6-4 2-16,9-1 3 16,6 2-1-16,9-9-29 15,5-1 15-15,10-4-140 16,0 4 84-16</inkml:trace>
  <inkml:trace contextRef="#ctx0" brushRef="#br0" timeOffset="4449.95">8024 2230 304 0,'-9'-13'115'0,"9"13"-89"0,-6-13 27 15,3 8 33 1,3 2-48-16,-3-8 22 15,3 4-37-15,0-7-1 16,3 4-13-16,0-6-9 16,0 5 0-16,0-2-64 15,6 5 35-15,3-2-189 16,2 7 121-16</inkml:trace>
  <inkml:trace contextRef="#ctx0" brushRef="#br0" timeOffset="4923.28">8268 2101 392 0,'-12'18'145'0,"12"-18"-112"0,-12 21 5 0,9-15-2 16,6 2-24-16,-3 2 1 15,3-2-9-15,0-2 2 16,6 1-3-16,0-7 0 15,6 6-1-15,3-6-2 16,-1 0 1-16,1-6-1 16,3 1 0-16,-3-3 0 15,0 3 0-15,-3-3 2 16,0 3-1-16,-7 2 4 16,1 3-3-16,-6 0 4 15,3 8-4-15,-3-3 1 16,0 3-1-16,0-2-2 15,6-4 1-15,3 3-4 16,3 1 2-16,0-6 3 16,3 2-1-16,0-4-1 15,2 2 1-15,4-6 1 16,-3-1-1-16,0 1 2 16,0-2-2-16,-3 3-1 15,-1 0 1-15,-2 2-1 16,0 3 0-16,-3 0 0 0,0 0 0 15,0 3 2-15,0 2-1 0,-3 0-51 16,3 3 27-16,0-2-191 16,0 1 118-16</inkml:trace>
  <inkml:trace contextRef="#ctx0" brushRef="#br0" timeOffset="5297.74">9128 2164 332 0,'3'-13'126'0,"-3"13"-98"0,-3-26 21 0,0 20 19 15,0 6-39-15,-6-10 4 16,0 7-21-16,-9 3-5 16,6 0-4-16,-5 5-5 15,2 9 1-15,-3-1 1 16,6 0 0-16,0 0 0 15,6 1 0-15,3-7 0 16,3 4 0-16,6-8 0 16,6 2 0-16,3-10 0 15,0 5 0-15,0-6 2 16,2 4-1-16,-2-11 6 16,0 7-4-16,-6-2 12 0,3 3-8 0,-6 0 3 31,3 5-6-31,-9 0 0 0,3 5-2 0,-3 0-26 31,3 9 13-31,3-7-105 0,3 1 64 0,3 3-159 31,3 2 119-31</inkml:trace>
  <inkml:trace contextRef="#ctx0" brushRef="#br0" timeOffset="5629.46">9378 2146 368 0,'-3'5'140'0,"3"-5"-109"0,-3 8 20 0,0-3 7 16,6-5-34-16,-3 8-5 15,0-2-13-15,0 1-2 16,0-1-2-16,0-1 1 16,3 3-2-16,3-5-1 15,3 7 1-15,3-10-4 16,3 0 2-16,3-8 1 15,2 6 0-15,1-6 0 16,3 2 0-16,-3-2-3 16,0 1 2-16,-3 1 3 15,-1 1-1-15,-2 2 6 16,-3 6-4-16,-3 2 1 16,0 1-2-16,-3-4-26 15,3 3 13-15,3 1-127 16,3-1 76-16,3-2-146 15,2 2 118-15</inkml:trace>
  <inkml:trace contextRef="#ctx0" brushRef="#br0" timeOffset="5961.11">9881 2111 352 0,'-15'8'132'0,"15"-8"-103"0,-18 19 23 0,12-17 13 16,6 4-37-16,-6 2-1 16,6 2-17-16,0-2-2 15,6-2-5-15,6 1 0 16,6-1-1-16,6-12-2 16,0 6 1-16,3 0 1 15,2-5-1-15,1-3-1 16,0 3 1-16,-3-3-1 15,-1 8 0-15,-5-8 6 16,0 8-3-16,0 0 8 16,-3 8-7-16,-3-3 1 15,3 3-3-15,-1-2-98 16,1 7 52-16,6-5-187 16,3 2 129-16</inkml:trace>
  <inkml:trace contextRef="#ctx0" brushRef="#br0" timeOffset="12830.68">14358 1990 236 0,'0'-14'88'0,"0"14"-69"0,0-7 22 16,0 7 14-1,0 0-30-15,-3-6 3 0,0 12-18 0,-6-4 10 32,0 9-12-32,-9 5 16 0,6 7-14 0,-3-1 5 31,3 1-10-31,4 4 0 0,5-9-3 0,3 4 3 15,3-1-3-15,5-8 6 16,4 0-5-16,3-2 6 16,0-9-6-16,3-4 6 15,3-4-6-15,3-7 1 16,2-5-2-16,-5-11 1 16,0 2-2-16,-9-5-1 15,0 1 1-15,-12 4-1 16,-3 1 0-16,-12 2-3 15,3 8 2-15,-9 3-1 16,3 8 0-16,-5 5-22 16,2 0 12-16,0 5-159 15,9 3 94-15,0 0-118 16,9 5 112-16</inkml:trace>
  <inkml:trace contextRef="#ctx0" brushRef="#br0" timeOffset="13114.3799">14629 2125 364 0,'21'-11'134'0,"-21"11"-104"0,32-26 16 0,-23 12 12 32,3 6-34-32,6-10 1 0,0-3-15 0,3-11-2 15,-1 6-5-15,1-1 3 16,0 1-4-16,-3 7 1 15,-3 1-1-15,-9 10-2 16,3 2 1-16,-15 6-1 16,3 14 0-16,-6 4 2 15,0 9-1-15,-3-1-9 16,6 6 4-16,-3-3-93 16,6 0 53-16,3-3-169 15,6 1 120-15</inkml:trace>
  <inkml:trace contextRef="#ctx0" brushRef="#br0" timeOffset="13265.08">15111 2185 392 0,'-6'6'145'0,"6"-6"-112"0,0 0 14 0,0 0 3 15,0 0-30-15,0 0-34 16,3 0 5-16,0 0-193 15,3 0 111-15</inkml:trace>
  <inkml:trace contextRef="#ctx0" brushRef="#br0" timeOffset="13627.15">15412 1942 400 0,'-3'-18'151'0,"3"18"-118"0,-6-8 9 0,3 8-5 16,3 8-24-16,-9-1-3 15,3 7-6-15,-6 10-1 16,6-3-1-16,-3 5 1 16,6-2-2-16,3 2 4 15,3-4-3-15,6-9 4 16,3 0-4-16,9-8 4 15,-1 1-4-15,4-12 8 16,0 1-6-16,0-11 3 16,0 0-4-16,-6-13-6 15,-4 3 1-15,-8-6-3 16,0 8 2-16,-12-2 0 16,0 10 1-16,-8-3-18 15,2 14 11-15,-6-3-78 16,3 11 48-16,0 7-166 15,3 4 115-15</inkml:trace>
  <inkml:trace contextRef="#ctx0" brushRef="#br0" timeOffset="13928.81">15668 2138 380 0,'26'-19'143'0,"-26"19"-112"0,24-26 16 0,-15 13 10 31,3 7-34-31,6-20-1 0,0 5-13 0,5-8-6 16,1 2-2-16,3 1-1 15,0 5 0-15,-3 2-3 16,-1 0 2-16,-2 4 1 16,-3 9 0-16,-6-2 4 15,-3 8-2-15,-9 8 4 16,0 11-4-16,-9 2 6 15,0 11-5-15,-3-6-8 16,3 6 3-16,3-6-127 16,6 1 70-16,3-1-169 15,3-2 128-15</inkml:trace>
  <inkml:trace contextRef="#ctx0" brushRef="#br0" timeOffset="14079.68">16191 2217 444 0,'-9'0'165'0,"9"0"-129"0,0-8 10 0,0 6-3 31,3 2-27-31,-3-3-26 0,3 3 4 0,0-8-206 32,3 8 117-32</inkml:trace>
  <inkml:trace contextRef="#ctx0" brushRef="#br0" timeOffset="14712.91">16537 1982 304 0,'29'-40'112'0,"-29"40"-87"0,57-37 22 15,-36 29 20-15,-3 3-38 0,8-8 8 16,1 7-22-16,-3 4 6 16,0 2-12-16,-12 8 11 15,-6 5-12-15,-15 8 7 16,-3 8-8-16,-12 11 11 16,0-9-10-16,-3 4 5 15,7-3-8-15,2-3-2 16,9 0-2-16,3-8 1 15,9-2-1-15,9-6 6 16,9 0-4-16,8-13-43 16,7 3 22-16,6-3-106 15,-4 0 69-15,4-3-147 16,-6 3 114-16</inkml:trace>
  <inkml:trace contextRef="#ctx0" brushRef="#br0" timeOffset="15064.97">17114 2093 344 0,'3'-13'129'0,"-3"13"-100"0,0-19 20 16,0 14 19-1,0 2-39-15,-3-2 19 16,0 5-28-16,-6-5-3 16,3 10-10-16,-9 0-6 15,6 8-2-15,-5 1 3 16,5 2-1-16,3 2 2 0,3 1-2 0,6-1 4 31,3-5-3-31,3 1 4 0,5-7-4 0,4-7 4 31,3 6-4-31,3-12 4 0,0-1-4 0,0-7-1 16,-1 1 0-16,-2-5 1 16,-3-4-1-16,-12 4-3 15,-3-1 1-15,-15-2-4 16,0 11 3-16,-12 2-6 15,7 2 5-15,-4 6-43 16,3 6 26-16,0 2-166 16,3 2 103-16,3 3-127 15,9 1 120-15</inkml:trace>
  <inkml:trace contextRef="#ctx0" brushRef="#br0" timeOffset="15446.33">17581 1924 348 0,'-6'-19'132'0,"6"19"-103"0,-17 5 10 16,8-2 5-1,6 8-28-15,-12 2 6 0,3 5-13 0,-6 9-3 31,3 2-4-31,0 0 3 16,6 0-3-16,6-2 10 0,6 2-6 0,6-8 5 16,6-3-6-16,9-10 2 15,3 0-4-15,9-8 0 16,2-2-1-16,1-9 3 16,-3 3-3-16,-4-13 4 15,-5 2-4-15,-15-12-3 16,-3 9 0-16,-21-9-1 15,-3 9 0-15,-12 4 17 16,1 7-8-16,-4 3-29 16,6 8 11-16,3 6-183 15,6-4 107-15,6 4-132 16,6 2 126-16</inkml:trace>
  <inkml:trace contextRef="#ctx0" brushRef="#br0" timeOffset="15928.76">17840 1910 388 0,'24'-13'145'0,"-24"13"-112"0,36-18 16 15,-24 10 11 1,3 8-35-16,12-14-2 0,2 4-14 0,10 2-4 31,0 0-3-31,-4-3-2 0,1 9 1 0,-9 4 3 31,-3 9-2-31,-9 10 4 0,-4 0-4 0,-5 16 4 32,-3 3-4-32,-3 0 1 0,0-3-1 0,0-3 3 31,3-2-3-31,0 0 6 0,0-11-5 0,0-3 6 16,0-2-6-16,-3-5 6 15,3-3-6-15,-9-3-1 16,0-5-1-16,-9 0 1 15,4-5-1-15,-4-1 2 16,3 6-2-16,0-2 10 16,6 2-5-16,0-6 8 15,3 6-8-15,0-7 5 16,6 7-6-16,0-6 2 16,6 1-4-16,3-3-2 15,6 3 0-15,5-3-4 16,1 2 2-16,3-1-34 15,3 1 18-15,3-2-102 16,-1 8 66-16,7-8-184 16,-3 8 133-16</inkml:trace>
  <inkml:trace contextRef="#ctx0" brushRef="#br0" timeOffset="67298.7">7396 4001 244 0,'0'-3'93'0,"0"3"-72"0,-3-5 18 16,0 5 18-1,0 0-32-15,-6-6 12 16,0 4-22-16,-9-1 5 16,6 3-12-16,-12 0 6 15,3 5-7-15,-20 6 2 0,5 5-5 0,-12 8 5 16,7 7-6-16,-10 9 8 15,6-6-7-15,-5 6 5 16,14-3-5-16,3-5-2 16,10-3-1-16,8-3-4 15,9-2 2-15,12-5 3 16,6 2-1-16,11-8 2 16,7 0-2-16,6-7 2 0,3-1-2 15,5-8-1-15,-2 1 1 0,6-6 1 16,-7 2-1-16,-8-4 2 15,-6 5-2-15,6-9 4 47,-45 6-3-31,-3 0 4 0,0 3-4-16,-3-3-3 15,3 8 0-15,-9-13 1 16,6 8 0-16,1-3 0 15,5 2 0-15,0-1-16 16,3 4 9-16,0 0-96 0,6-2 57 0,0 5-149 16,6 5 110-16</inkml:trace>
  <inkml:trace contextRef="#ctx0" brushRef="#br0" timeOffset="67753.67">7723 4297 272 0,'-18'-21'101'0,"18"21"-78"0,-24-14 9 15,15 12 19 1,4 4-29-16,-10-2 9 16,0 6-19-16,-3 2-2 15,3 2-6-15,-6 3-1 16,6 6-1-16,3-6-2 0,6 0 1 0,0 1-4 16,3-1 2-16,9-8 5 15,3-2-2-15,6-6 1 16,3 1-1-16,0-6-6 15,3 2 2-15,-3-7 12 16,-3 3-5-16,-4-4 17 31,-2 9-12-31,-3-6 0 0,3 9-6 0,-6 2-3 16,0 5 0-16,0 3-15 16,0-3 8-16,3 3-96 15,0-2 56-15,3 1-140 16,0 1 105-16</inkml:trace>
  <inkml:trace contextRef="#ctx0" brushRef="#br0" timeOffset="67985">7964 4395 288 0,'-3'-8'110'0,"3"8"-86"0,0-8 18 16,0 5 10-1,0 3-31-15,0-5 8 16,0-3-18-16,-3-5 1 16,3 0-8-16,0-1-2 15,3 4-1-15,0 2-15 16,6-3 8-16,0 6-63 16,3 2 38-16,0 3-137 15,3 0 94-15</inkml:trace>
  <inkml:trace contextRef="#ctx0" brushRef="#br0" timeOffset="68539.73">8315 4247 264 0,'-6'-14'101'0,"6"14"-78"0,-14 0 13 16,5 3 16-1,3 2-31-15,-6 1 10 16,3 7-19-16,-3-5 0 15,3 5-7-15,3 0-1 16,3 3-2-16,6-8 1 16,6 0-2-16,3-8 4 15,3 0-3-15,0-8 4 0,3-3-4 0,-4-7 1 16,4 2-1-16,-3-18 3 16,3 7-3-16,0-10 4 15,0 5-4-15,0-7 10 16,-1 7-6-16,-5 11 1 15,-3 0-4-15,-6 10 0 16,0 8-1-16,-9 11-2 0,3 0 1 0,-6 24-1 16,6-6 0-16,0 12 0 15,3-1 0-15,6 0 2 16,3-6-1-16,3-4-1 16,6-6 1-16,6-5-1 15,0-3 0-15,-1-13 2 31,4 0-1-31,-6-13 4 16,0 2-3-16,-6-10 4 16,0 3-4-16,-6-4 1 15,-3 9-1-15,-9 8 1 16,3 0-2-16,-12 10-3 16,3 8 1-16,-3 3-1 15,3 8 0-15,3-3 4 0,6 5-1 0,9-7-5 16,3-1 2-16,9-10-69 15,0 0 38-15,2-5-162 16,4 0 109-16</inkml:trace>
  <inkml:trace contextRef="#ctx0" brushRef="#br0" timeOffset="68941.06">8958 4326 216 0,'0'-3'82'0,"0"3"-64"0,0 16 20 0,0-11 21 15,0-2-34-15,0 2 15 32,3 3-24-32,-3-2 7 15,3 2-14-15,-3-3 8 16,3 0-9-16,-3-5 4 16,3 0-7-16,-3-5 7 15,3 0-8-15,-3-6 8 16,3 6-8-16,0-14 3 15,3 11-4-15,0-10 0 0,3 10-1 0,0-8-2 16,3 8 1-16,0 0-78 16,0 3 42-16,3-1-154 15,2 4 106-15</inkml:trace>
  <inkml:trace contextRef="#ctx0" brushRef="#br0" timeOffset="69257.14">9375 4228 324 0,'-18'-3'121'0,"18"3"-95"0,-15 3 20 0,9 2 12 15,3 1-33-15,-6 4-2 32,3 3-14-32,-2 1-4 15,2 2-3-15,3-1 3 16,6 1-3-16,0 0-3 15,6-3 0-15,2-5 3 16,1-2-1-16,3-9 4 16,6 3-3-16,-6-11-1 15,3 3 0-15,-3-15 3 0,-3 7-2 0,-9-3 1 16,0 1-1-16,-9 10-4 16,0 0 1-16,-6 8-56 15,3 3 30-15,0 2-169 16,3 0 109-16</inkml:trace>
  <inkml:trace contextRef="#ctx0" brushRef="#br0" timeOffset="69588.69">9747 3953 376 0,'-12'-13'140'0,"12"13"-109"0,-21 0 18 0,15 0 8 15,3 0-34-15,-5 2-4 16,5 9-13-16,-3-6-4 16,3 8-1-16,3 11-1 15,3 5 0-15,0 19 0 16,5 2 0-16,-2-2 0 16,0 2 0-16,-3 3 11 15,3-8-6-15,-6-13 15 0,0-3-11 0,-6-5 3 16,0-8-8-16,-5-6 0 15,2-5-2-15,-3-5-4 16,3 0 1-16,-6-2-37 16,6-1 21-16,0-2-134 15,3 5 84-15,3-3-148 32,3 3 123-32</inkml:trace>
  <inkml:trace contextRef="#ctx0" brushRef="#br0" timeOffset="70861.03">9881 4331 264 0,'0'8'99'0,"0"-8"-77"0,18 0 11 0,-9 0 17 16,0 0-29-16,3-2 21 15,3-1-25-15,5-8 18 16,4 1-20-16,0-11 5 16,0 2-11-16,-6-5 3 31,0 3-7-31,-7 0 4 0,-2 2-5 0,-6-2 2 15,-3 8-3-15,-9 8 0 16,1 5-1-16,-10 13-2 16,3 3 1-16,0 8-4 15,3 2 2-15,3 6 3 16,6-6-1-16,9-5 2 16,3-5-2-16,6-5 2 15,6-1-2-15,2-7 2 16,4-3-2-16,0-8-1 15,0 3 1-15,-3-3-1 16,-3 3 0-16,-7 2 0 16,1 3 0-16,-6 3 0 15,0 7 0-15,-6-2-3 0,3 5 2 0,-3-2 1 16,3 0 0-16,0-6 0 16,3 3 0-16,3-6 2 15,0 1-1-15,6-6 4 16,-1 3-3-16,7-5 1 15,0 0-1-15,-3-3 1 16,3 8-2 0,-1-8-3-16,-2 5 1 0,-6 1 1 15,0 4 0-15,-3 1-33 16,0 5 18-16,-3-3-186 16,0 3 111-16</inkml:trace>
  <inkml:trace contextRef="#ctx0" brushRef="#br0" timeOffset="71840.63">11093 4207 324 0,'-6'-27'121'0,"6"27"-95"0,-15-26 14 0,3 21 4 16,6-3-27-16,-12 8-1 15,3 2-11-15,-12 12-1 16,3 4-2-16,-5 9 5 16,2-1-4-16,6 1 1 15,9-4-2-15,6-4-2 16,6-3 1-16,15-11 1 15,9-2-1-15,12-19-1 16,-1-8 1-16,-2-10 3 16,-3 7-2-16,-3-13 4 15,-4 9-4-15,1-9 8 16,-3 8-6-16,-6-5 10 16,0 13-8-16,-9 9 3 15,-3 9-5-15,-9 12 7 16,0 7-7-16,-12 24 5 15,3-3-5-15,0 16 0 0,6-7-2 0,3-1 3 16,9-7-3-16,6-9-1 16,3-8 0-16,9-7-4 15,3-3 2-15,6-16-1 16,-1 3 0-16,-2-6-3 16,0 3 3-16,-9 0 1 31,0 3 1-31,-9 5 2 15,0 0-1-15,-3 0-3 16,-1 8 1-16,-5 0 1 16,3 0 0-16,0 0 0 15,6 5 0-15,0-8 2 16,6 3-1-16,3-2-1 16,3 1 1-16,0-7-1 0,0 0 0 0,-1 0 0 15,1-5 0-15,0-3 4 16,-3 3-2-16,0-3 4 15,-3-3-4-15,-3-2-1 16,-4 5 0-16,-5-5-1 16,3 5 0-16,-6 3-5 15,3-3 3-15,-3 5-1 16,0 3 1-16,0 0 2 16,0 6 0-16,0-1 2 15,0-3-1-15,0 4 4 16,0-1-3-16,0 0 1 15,3 3-1-15,0-2 1 16,0-1-2-16,0 3-1 16,3-6 1-16,0 4 3 15,0-1-2-15,0-2-25 16,0-1 12-16,0 1-200 16,0 2 116-16</inkml:trace>
  <inkml:trace contextRef="#ctx0" brushRef="#br0" timeOffset="72078.95">11590 3979 360 0,'-12'-21'134'0,"12"21"-104"0,-9-5 18 0,6 0 9 16,3 10-34-16,-3-10-4 15,0 5-13-15,0-3-110 16,3 6 57-16,3 2-169 16,3 0 122-16</inkml:trace>
  <inkml:trace contextRef="#ctx0" brushRef="#br0" timeOffset="72564.67">11855 4233 280 0,'-27'32'104'0,"27"-32"-81"0,-15 40 9 0,12-35 12 16,6 3-27-16,0 0 10 16,3 0-17-16,6-3 8 15,3 0-10-15,5-5 2 16,1 0-6-16,6-10 9 16,0 2-7-16,0-5 14 0,-4 5-11 0,-2-5 16 31,-3 7-15-31,-3-2 7 15,0 6-10-15,-3 2 2 16,-3 5-5-16,-3 3-4 16,0 2-1-16,0 4-78 15,0-1 42-15,5 5-171 16,4-4 116-16</inkml:trace>
  <inkml:trace contextRef="#ctx0" brushRef="#br0" timeOffset="72865.83">12426 4233 296 0,'0'-45'112'0,"0"45"-87"0,-3-39 31 0,0 28 33 31,3 8-50-31,-3-10 13 16,3 5-33-16,-3 3-1 15,0 0-12-15,0 5-3 16,0 5-2-16,-3 3-4 0,0 10 2 0,-3 1 3 15,6 5-1-15,-3 5 2 16,3-8-2-16,-3 0 2 16,4-2-2-16,-7-1 4 15,6-7-3-15,-3-1 1 16,3 1-1-16,-3-6-21 16,6 3 10-16,-6-8-80 15,6 3 49-15,-3-3-165 16,6 0 114-16</inkml:trace>
  <inkml:trace contextRef="#ctx0" brushRef="#br0" timeOffset="73297.85">12733 3876 336 0,'14'-21'126'0,"-14"21"-98"0,3-5 30 0,-3 5 12 15,0 5-40-15,-3-2-3 16,3 7-18-16,-5 6 0 0,2 5-5 0,-6 14 2 16,6 4-3-16,-6 12 0 15,3 2-1-15,-6 2 1 16,6-5-2-16,0-5-1 16,3-2 1-16,-3-1-1 15,3-13 0-15,3-10 0 16,3-3 0-16,-3-9 2 31,3 1-1-31,0-10 2 16,0 2-2-16,-3-6 17 0,0 1-10 0,-6-8 21 15,3 2-16-15,-6-2 7 16,0 3-12-16,-3-1 9 16,3 3-10-16,0 0 1 15,3 3-5-15,3-3 0 16,6 3-1-16,12-6-2 15,3 6 1-15,12-6-26 16,0 6 14-16,8-8-110 16,4 5 67-16,6-3-190 15,-4 6 136-15</inkml:trace>
  <inkml:trace contextRef="#ctx0" brushRef="#br0" timeOffset="75134.05">11599 4339 180 0,'0'0'68'0,"0"0"-52"0,5 5 10 0,-5-10 21 15,3 5-27-15,0-2 24 16,0 2-25-16,0-6 14 15,3 6-19-15,0-13 10 16,0 2-14-16,0-4 6 16,0 4-9-16,-3-5 2 15,0 6-5-15,-6 2-4 16,3 0-1-16,-9 5 1 16,3 6 0-16,-6 5 2 15,3-3-1-15,-2 8-16 16,2 0 8-16,6-2-144 15,3-3 82-15</inkml:trace>
  <inkml:trace contextRef="#ctx0" brushRef="#br0" timeOffset="119248.55">13596 4125 208 0,'0'-11'79'0,"0"11"-61"0,3-5 30 0,-3 0 31 16,3 5-43-16,-3-3 20 15,3 0-34-15,0 3 17 16,0 3-23-16,-3 8 10 16,0 5-16-16,-3 7 2 15,0 1-8-15,-3 8 2 16,3-6-3-16,-6 1-17 16,6-6 7-16,-6 3-96 15,6-6 57-15,-6-2-146 16,6 3 108-16</inkml:trace>
  <inkml:trace contextRef="#ctx0" brushRef="#br0" timeOffset="119583.1">13572 3953 312 0,'-9'0'115'0,"9"0"-89"0,-6 5 23 0,3-2 13 16,6 2-36-16,-3-2-1 16,6 7-16-16,0-7-6 15,6 2-2-15,0 1 1 16,3-4-1-16,-3-2 4 16,3 0-3-16,-4-2 4 15,1-4-4-15,-6-2-1 16,3 3 0-16,-9-3-4 15,0 0 2-15,-6-2 1 16,0 4 0-16,-6-2-3 16,3 3 2-16,-5 2-48 15,5 3 27-15,-3 0-165 16,3 3 104-16</inkml:trace>
  <inkml:trace contextRef="#ctx0" brushRef="#br0" timeOffset="120034.24">13789 4053 360 0,'-15'27'134'0,"15"-27"-104"0,-9 34 18 0,7-20 3 15,4-1-31-15,-2-3-6 16,6 4-9-16,0-9-2 15,6 0-1-15,6-15 3 16,3 7-3-16,0-16 1 0,0 6-1 0,-3-3-4 16,-1 6 1-16,-2-1-1 15,-3 8 0-15,-6 6 4 16,0 2-1-16,-3 6-3 16,0 5 1-16,0 0-1 15,0 5 0-15,6-8 4 16,3 0-1-16,6-7 4 31,0-1-3-31,2-10 8 0,4 2-6 0,3-10 8 16,-6 2-8-16,0-5 10 15,-1 6-8-15,-2-3 1 16,-3 7-4-16,-3-4-8 16,0 7 2-16,-3 6 1 15,0 2 2-15,-3 8 0 16,0 6 0-16,-3 7-49 15,0-5 27-15,0 3-191 16,6-3 117-16</inkml:trace>
  <inkml:trace contextRef="#ctx0" brushRef="#br0" timeOffset="122384.11">8893 4535 300 0,'-21'5'112'0,"21"-5"-87"0,-36 8 22 16,21-3 14 0,4 3-35-16,-10 6 0 15,6-1-16-15,0 3-4 16,6 0-4-16,6 2 1 16,6-5-2-16,12 3-1 15,3-3 1-15,3 3-1 16,-1-2 0-16,-2-1 4 15,-3 3-2-15,-6 0 1 16,-3 2-1-16,-9 3 1 16,-3-8-2-16,-9 1 10 15,0-1-5-15,-8-10 10 16,2 7-9-16,-9-10 1 0,6 3-5 16,-3-3-4-16,9 0 0 0,1-3-37 15,8 3 21-15,6 0-180 31,6 0 109-31</inkml:trace>
  <inkml:trace contextRef="#ctx0" brushRef="#br0" timeOffset="122701.12">9086 4757 324 0,'-15'-5'123'0,"15"5"-95"0,-23 5 18 0,14 1 15 15,3-4-36-15,-6 6 6 32,3 0-20-32,0 5 1 15,3-5-8-15,3 3-2 0,3-1-1 16,6 1 3-16,6-6-2 0,6 3 1 15,0-5-1-15,2-1-30 16,1 4 15-16,0-6-67 16,0 0 44-16,0-6-109 15,0 4 81-15,-3-9-82 16,-1 6 83-16</inkml:trace>
  <inkml:trace contextRef="#ctx0" brushRef="#br0" timeOffset="123032.88">9321 4540 316 0,'-8'8'118'0,"8"-8"-92"0,-15 29 28 0,6-8 15 16,6-5-40-16,-6 11-2 16,6-1-18-16,0 3-6 15,3 0-2-15,6-5 1 31,3-3-1-31,6-7 4 0,2-1-3 0,1-8 1 32,3 0-1-32,3-12-2 0,0 4 1 0,0-5-1 15,-4 0 0-15,-2-3 0 16,0 6 0-16,-3 3-3 16,-3 2 2-16,-3 0 3 15,0 5-1-15,-6 3 2 16,3 0-2-16,-3 2-36 15,0-2 19-15,3 0-176 16,0 3 106-16</inkml:trace>
  <inkml:trace contextRef="#ctx0" brushRef="#br0" timeOffset="123217.21">9795 4723 364 0,'0'2'134'0,"0"-2"-104"0,-3 24 7 0,0-16-5 15,6 3-20-15,-3 2-64 16,0 0 27-16,0 0-160 0,6 3 103 0</inkml:trace>
  <inkml:trace contextRef="#ctx0" brushRef="#br0" timeOffset="123402.39">9839 4606 360 0,'-12'-18'134'0,"12"18"-104"0,0-13 16 16,0 10 1 0,3 3-28-16,0-5-27 15,6 5 2-15,3-6-177 16,0 6 100-16</inkml:trace>
  <inkml:trace contextRef="#ctx0" brushRef="#br0" timeOffset="124042.28">10128 4643 340 0,'-21'8'129'0,"21"-8"-100"0,-29 35 15 15,20-25 14 1,3 4-34-16,-6 4 1 15,3 3-15-15,6-5-7 16,3 3-1-16,9-3 2 16,6-3-2-16,5-5 1 15,1 0-1-15,0-8-2 0,6-3 1 0,-6-2 1 16,0-6-1-16,-1-5 2 31,-2 0-2-31,-6-5-1 16,0 3 1-16,-3-6-4 0,3 5 2 15,0-10 1-15,0 5 0 16,3-5 0-16,0 6 0 0,-1-1 0 16,1 3 0-16,-6 2 4 15,0 6-2-15,-9-6 8 16,0 14-6-16,-12 8 10 16,3 7-8-16,-6 14 5 15,7 2-6-15,-1 4 2 16,6 1-4-16,6 6 0 15,6 0-1-15,8-13 3 16,4 0-3-16,3-16 1 16,3 3-1-16,0-11-2 15,-4 0 1-15,1-11-1 16,0 3 0-16,-6-10-5 16,0 10 3-16,-6-3-6 15,0 8 5-15,-6 6 1 0,-4 8 2 0,-2-3 4 16,0 5-2-16,0 5 4 15,3 1-4-15,0-3-16 16,3 0 7-16,3-3-206 16,3-3 117-16</inkml:trace>
  <inkml:trace contextRef="#ctx0" brushRef="#br0" timeOffset="124459.93">10973 4411 404 0,'-3'5'151'0,"3"-5"-118"0,-8 13 7 16,2-8 0-1,6 3-26-15,-6 19 2 16,0-3-10-16,-6 18-1 15,6 0-3-15,-3 1 1 0,3-6-2 0,0-6-1 32,3-1 1-32,-3-4 5 15,6-5-3-15,-6-8 1 16,6 3-2-16,-6-13 1 16,6 0-2-16,-6-6-1 15,3 0 1-15,-6-5 5 16,6 0-3-16,-6-2 19 15,6 5-13-15,-3-9 10 0,6 9-11 0,-3-3-2 16,3 0-4-16,0 3 1 16,3 5-2-16,3-8-27 15,3 8 14-15,6-3-219 16,6 3 126-16</inkml:trace>
  <inkml:trace contextRef="#ctx0" brushRef="#br0" timeOffset="125108.31">11343 4419 340 0,'-24'5'126'0,"24"-5"-98"0,-36 32 23 16,24-19 16 0,6 5-38-16,-9 25 1 15,3-1-19-15,9 0-7 16,6-5-2-16,15-8 0 16,9 1-1-16,3-17 2 15,3 0-2-15,-7 0-1 16,1-7 1-16,-3 2 1 15,0 2-1-15,-18-2 2 16,-3 0-2-16,-21-3-1 16,0-2 1-16,-12 0 1 15,3-1-1-15,-2-2-3 16,8 5 1-16,3-5-10 16,6 0 6-16,9-5-174 15,6 3 98-15,12-4-150 16,3-2 132-16</inkml:trace>
  <inkml:trace contextRef="#ctx0" brushRef="#br0" timeOffset="125847.89">11634 4763 364 0,'-3'2'137'0,"3"-2"-106"0,0 3 13 0,0-3 4 15,6 2-29-15,0-2 4 16,6 3-14-16,-3-6 5 16,3 1-7-16,0-3 0 15,0-1-4-15,-3-7 3 16,6 5-4-16,-12-5 8 15,-3 2-6-15,-15 3 5 16,3 3-5-16,-6 8 2 0,6 7-3 0,0 3-2 16,6 6 0-16,3 0-1 15,6-4 0-15,9 1 2 16,3-3-1-16,9-7 2 16,3 2-2-16,2-14 2 31,-2 6-2-31,0-8 2 15,-3 1-2-15,-1-15-3 16,1 7 1-16,-3-25-1 16,0 8 0-16,-3-5 4 15,0 8-1-15,-3-3-1 16,-1 11 1-16,-2 2 3 0,0 1-2 0,-6 10 10 16,3 0-6-16,-6 16 10 15,0 0-9-15,-3 16 3 16,0 2-6-16,0 17 0 15,3 2-2-15,0-6-2 16,6-2 1-16,-3-8-1 16,0-5 0-16,-3-5 2 31,3-6-1-31,-9-8 4 16,3 3-3-16,-9-16 1 0,3 3-1 15,-9-14-4-15,0 6 1 0,-3-5 1 16,3 2 0-16,1 0-3 15,5 5 2-15,3 6 1 16,6-3 0-16,3 3 0 16,3 5 0-16,6-8 0 15,2 8 0-15,4-5-11 16,3 5 6-16,0-6-102 16,3 6 59-16,0-5-198 15,-1 5 138-15</inkml:trace>
  <inkml:trace contextRef="#ctx0" brushRef="#br0" timeOffset="126725.29">12423 4773 280 0,'-9'11'104'0,"9"-11"-81"0,-3 29 25 0,0-21 17 16,6 0-36-16,-3 2 3 16,3 3-20-16,-3-2 6 0,6 2-10 0,0-7 9 15,3-4-10-15,-3-7 5 16,3 0-7-16,-3-11 4 16,0 5-5-16,-3-10 5 15,0 5-6-15,0 0 1 16,3 0-2-16,3 1 1 15,-1 4-2-15,7 0 2 16,0 6-2-16,3-3 4 16,0 5-3-16,0 3-1 15,3 3 0-15,0 5-4 16,2-3 2-16,-8 3 3 16,-3 6-1-16,-6-9-3 15,-3 5 1-15,0-2 1 16,3 3 0-16,3-6 4 15,3 3-2-15,6-5 6 16,0 5-5-16,5-8 6 16,1 0-6-16,6-14 1 15,0 7-2-15,-4-9 1 16,-2 2-2-16,-6-7 6 16,-3 8-4-16,-9-11 6 0,0 11-6 0,-9 2 6 15,0 6-6-15,-6 5 6 16,3 8-6-16,-3 3 8 15,6 5-7-15,-3 2 3 16,6-2-4-16,3 2-2 31,3 6 0-31,6-5-19 16,6 2 10-16,6-8-127 16,0-5 75-16,-1-5-180 15,-2-3 135-15</inkml:trace>
  <inkml:trace contextRef="#ctx0" brushRef="#br0" timeOffset="126910.05">12697 4493 424 0,'9'-6'159'0,"-9"6"-124"0,18 0-9 0,-12 0-43 15,3 3 4-15,5 0-175 16,1 5 103-16</inkml:trace>
  <inkml:trace contextRef="#ctx0" brushRef="#br0" timeOffset="127364.09">13254 4379 416 0,'-9'-5'156'0,"9"5"-121"0,-15 8 14 15,6-3 7 1,6 0-35-16,-9 6 2 0,3 2-15 0,-3 3-3 16,6 2-3-16,6 3-2 15,6 3 1-15,6 3-1 16,6-3 0-16,0-1 2 15,3 1-1-15,-4 0-1 16,1 0 1-16,0 0 1 16,-6-6-1-16,-3 3-3 15,-3-2 1-15,-6-1 1 16,0-2 0 0,-6-3 2-16,3 1-1 15,-3-4 6-15,3-2-4 0,-3-3 14 16,3-5-9-16,-6 0 16 15,6-5-14-15,-9-3 9 16,6 3-11-16,-3-6 2 16,3 1-6-16,-5-6 0 15,5 5-2-15,0 1-17 16,3 2 8-16,0 0-125 16,3 5 73-16,0 1-205 15,3 2 149-15</inkml:trace>
  <inkml:trace contextRef="#ctx0" brushRef="#br0" timeOffset="133756.73">17501 4704 344 0,'0'-2'129'0,"0"2"-100"0,18-32 9 16,-3 8 8-1,3 3-28-15,17-24 13 0,7 5-18 0,15-21 12 16,-4 11-14-16,4-19 10 15,-7 14-12-15,-8-3 13 16,-6 13-13-16,-9 5 16 16,-4 13-15-16,-8 6 7 15,-3 8-10-15,-9 10 7 16,-3 14-8-16,-6 10 5 31,0 11-6-31,-6 2 2 0,3 6-4 16,-3-3-8-16,4-5 2 0,2-3-60 15,3-3 34-15</inkml:trace>
  <inkml:trace contextRef="#ctx0" brushRef="#br0" timeOffset="134180.26">18403 4096 404 0,'-12'-6'151'0,"12"6"-118"0,-27 3 20 0,15 2 9 16,3 6-38-16,-2 2 0 15,5 3-15-15,3 3-6 16,9-1-2-16,8 6-4 15,4 2 2-15,3-4-1 16,0-4 0-16,-3-2 4 16,-3 2-1-16,-3 6 4 15,0 3-3-15,-12-1 8 16,-3 1-6-16,-9-1 14 16,0-5-10-16,-6-2 7 15,3-6-8-15,-3-5 0 16,3-3-4-16,0-7-4 15,3 2 0-15,1-6-21 16,2 1 12-16,-3-3-84 16,6 5 52-16,-3-4-191 15,6 1 130-15</inkml:trace>
  <inkml:trace contextRef="#ctx0" brushRef="#br0" timeOffset="134458.84">18326 4077 308 0,'0'-13'115'0,"0"13"-89"0,11 0 34 0,-5-5 31 16,3 5-50-16,6-3 22 15,0 3-39-15,6-5 21 16,0 5-26-16,6-13 3 15,2 13-13-15,7-11-3 16,-3 8-4-16,6-2-28 16,-1 2 14-16,1-2-114 15,0 5 70-15,-4-5-179 16,-2 5 132-16</inkml:trace>
  <inkml:trace contextRef="#ctx0" brushRef="#br0" timeOffset="135646.26">20558 4469 248 0,'-21'5'93'0,"21"-5"-72"0,-6 3 22 0,6-3 30 16,3 0-41-16,3-6 24 16,3 4-33-16,9-11 10 15,6-1-19-15,8-20 3 16,4 5-10-16,15-24 11 15,-1 3-10-15,7-6 18 16,-3 6-14-16,-10 5 18 0,-5 13-17 0,-12 6 13 16,-9 12-15-16,-13 4 6 15,-2 10-10-15,-17 24 0 16,-4 7-4-16,-9 14-2 16,3 3 0-16,0 0-12 15,6-1 6-15,7-10-82 16,5-2 48-16,9-11-204 15,5-3 136-15</inkml:trace>
  <inkml:trace contextRef="#ctx0" brushRef="#br0" timeOffset="136115.43">21350 4032 352 0,'3'-8'132'0,"-3"8"-103"0,-3 0 27 16,0 0 18-16,0 3-42 0,-6 2 4 16,3 3-23-16,-9 11-3 15,6 2-6-15,3 3-1 16,3 2-1-16,12-2 3 15,6-3-3-15,12-2-1 16,6-1 0-16,-1 3-6 31,-2-5 3-31,-6 8 1 16,-6-5 1-16,-9 7 4 16,0-7-2-16,-9 2 4 15,-3-3-4-15,-6-2 10 0,0 0-6 16,-6-3 3-16,3-2-5 0,-6-1 0 15,3-7-2-15,-9-3 1 16,7 3-2-16,-7-6-3 16,6 3 1-16,-3-3-17 15,6 3 10-15,0-8-61 16,3 8 39-16,0-5-135 16,4 5 92-16,-1-8-121 15,6 6 111-15</inkml:trace>
  <inkml:trace contextRef="#ctx0" brushRef="#br0" timeOffset="136363.17">21278 4016 316 0,'-3'-10'121'0,"3"10"-95"0,3-8 22 0,0 5 25 31,3 3-42-31,6-2 20 0,3 2-30 0,9 0 6 16,3 0-16-16,5-6 1 15,4 12-8-15,3-12 0 16,-1 4-2-16,7-4-72 16,-3 6 38-16,5-10-192 15,-2 7 125-15</inkml:trace>
  <inkml:trace contextRef="#ctx0" brushRef="#br0" timeOffset="142061.21">22716 3961 164 0,'0'-3'63'0,"0"3"-49"0,-6-2 11 16,3-1 18-16,3 3-25 0,-3 0 23 15,3 0-25-15,-3-5 15 16,0 5-18-16,-3-3 8 16,0 6-12-16,-6-3 8 15,6 5-9-15,-6 0 11 16,4 6-11-16,-7-1 5 16,6 4-8-16,0-4 4 15,3 3-5-15,3 1 2 16,6 7-3-16,0-8-2 15,6 0 0-15,3-5 1 16,0 0-1-16,2-5 4 16,1-1-3-16,-3-7 4 0,3 2-4 15,-3-4 8 1,6 1-6-16,-6-7 12 16,0 0-9-16,-6 0 7 15,0-1-7-15,-6 1 4 16,0 3-6-16,-6-4 4 15,0 6-5-15,-6-2 0 16,0 7-2-16,-9-5-4 16,6 6 1-16,-3-1-30 0,6 6 17 0,0-3-175 15,7 5 104-15</inkml:trace>
  <inkml:trace contextRef="#ctx0" brushRef="#br0" timeOffset="142630.94">23005 3956 264 0,'-3'-14'101'16,"3"14"-78"-16,0-8 22 0,-3 3 19 16,3 5-36-16,-6-3 15 15,0 3-26-15,-6 0 4 16,6 0-12-16,-9 6-3 16,6 2-4-16,-3 0 1 0,3 2-2 0,3-2 4 15,3 5-3-15,6-10 1 16,3 8-1-16,3-11-2 15,3 2 1-15,0-4-1 16,3 2 0-16,-3 0-5 16,3-6 3-16,-3 4 1 31,0 2 1-31,-6 2 4 16,-1 4-2-16,-5 2 6 15,0 2-5-15,-5 6 6 16,2 0-6-16,-6 5 6 15,3-2-6-15,-6-4 6 0,3-1-6 16,-3-4 10-16,6-4-7 0,-6-6 5 16,3 0-6-16,-3-6 0 15,3 1-3-15,-3-3-4 16,3 3 1-16,-2-3-37 16,2 5 21-16,0 0-114 15,3 6 73-15,3-3-138 16,6 5 111-16</inkml:trace>
  <inkml:trace contextRef="#ctx0" brushRef="#br0" timeOffset="142931.07">23296 3871 332 0,'6'3'126'0,"-6"-3"-98"0,3 10 17 0,-3 1 17 16,0-6-37-16,-9 8 13 15,3 3-23-15,-8 3-2 16,-1-1-8-16,-3 3-1 15,3 3-2-15,0 3-46 16,6-6 25-16,0-3-185 16,3-2 113-16</inkml:trace>
  <inkml:trace contextRef="#ctx0" brushRef="#br0" timeOffset="143415.34">23338 4064 332 0,'18'-8'123'0,"-18"8"-95"0,24-18 11 16,-15 10 10 0,3 5-29-16,0-8 14 15,2 6-20-15,-2-11 12 16,3 6-15-16,-3-1 4 0,0 3-10 0,-6 0 4 31,0 6-5-31,-6 2 0 16,0 5-2-16,-6 3-2 15,3 5 1-15,-3 0 3 16,3 3-2-16,0-8 1 16,6 5-1-16,3-7-2 15,3-1 1-15,6-8 1 0,3 1-1 0,0-6 2 16,-1 2-2-16,1-7 4 15,3 5-3-15,-3-2-1 16,3-1 0-16,-3 0-4 16,0 6 2-16,-4-5-1 15,-2 7 0-15,-6 3 8 16,0 0-3-16,-9 3 6 16,3 2-6-16,-3 3 3 15,0 2-3-15,-3-4-26 16,6 4 12-16,-3-2-105 15,3 0 64-15,0 0-165 16,6 3 122-16</inkml:trace>
  <inkml:trace contextRef="#ctx0" brushRef="#br0" timeOffset="143700.06">23975 3752 340 0,'0'5'129'0,"0"-5"-100"0,-3 27 22 0,-3-9 16 15,3-5-38-15,-9 14 5 16,3-1-21-16,-9 9 6 31,4-4-11-31,-7 6 0 16,6 3-5-16,-3 0-57 15,9-8 30-15,0-6-194 16,9 0 121-16</inkml:trace>
  <inkml:trace contextRef="#ctx0" brushRef="#br0" timeOffset="144417.21">24067 3934 304 0,'15'-8'115'0,"-15"8"-89"0,24-10 21 0,-15 7 25 16,3 3-41-16,3 0 14 15,0-5-28-15,0 2 6 16,-1 6-13-16,-5 2 7 15,0-2-9-15,-12 2 11 0,0 6-11 0,-9-1 3 32,3 4-7-32,-5-1 0 15,2 0-2-15,-3-2-2 0,6 2 1 0,0-3 1 16,6 1-1-16,3-6 2 16,3 3-2-16,3-5 4 15,6 5-3-15,0-8 1 16,0 2-1-16,3-2-21 15,-1 3 10-15,4-3-80 16,0 3 49-16,3-3-176 16,0 0 120-16</inkml:trace>
  <inkml:trace contextRef="#ctx0" brushRef="#br0" timeOffset="145018.37">24392 3903 312 0,'6'-8'115'0,"-6"8"-89"0,21-6 19 0,-12 4 19 15,2 2-37-15,4-3 10 16,3 6-23-16,0-3 5 16,3 2-11-16,-6 4 2 0,-3-1-6 0,-9 3 2 15,-3 2-3-15,-15 4 0 16,3-1-1-16,-9 0 5 31,3 3-4-31,-3-3 6 0,3 3-6 0,4-5 10 31,8-1-7-31,9-2 8 16,6 0-8-16,11-8 3 16,7 3-5-16,9-6 2 15,3 3-3-15,-1-2-37 16,1 2 18-16,-3 0-207 15,-7 0 123-15</inkml:trace>
  <inkml:trace contextRef="#ctx0" brushRef="#br0" timeOffset="146038.26">23573 4225 388 0,'9'-23'145'0,"-9"23"-112"0,-6 0 14 15,-3 5 6 1,3 8-33-16,-17 6 2 16,2 7-14-16,-21 6 1 15,9 2-5-15,-20 11-2 16,8-2-1-16,-3 9 5 15,10-1-3-15,8-6 8 16,9-14-7-16,15-9 3 16,9-4-4-16,18-26-2 15,9-2 0-15,14-17 1 16,4 1-1-16,18-14-1 16,-1-2 1-16,12-9-4 15,-11 6 2-15,-7 0-1 16,-11 11 0-16,-18 10 8 0,-6 14-3 0,-21 12 8 31,-6 9-7-31,-27 13 12 16,0 2-9-16,-12 14 7 15,7 0-7-15,5 10 0 16,9-5-4-16,18-6 3 16,9-12-4-16,21-14 1 15,6-8-1-15,11-15 1 16,4-3-2-16,5-14 4 15,-5 6-3-15,0-11 1 16,-4 11-1-16,-14-5-6 0,-6 7 2 16,-24 1-3-16,-3 10 2 15,-15 2 6-15,0 12-1 0,-3 10 17 16,4 2-11-16,5 14 10 16,6 0-10-16,15 7-2 15,5-4-4-15,16-6 3 16,3-3-3-16,12-13-12 15,2-2 6-15,4-14-112 16,-6 3 64-16,8-10-222 16,1 2 152-16</inkml:trace>
  <inkml:trace contextRef="#ctx0" brushRef="#br0" timeOffset="161828.75">350 3881 236 0,'0'-5'90'0,"0"5"-70"0,3 0 17 0,-3 0 15 15,6 5-30-15,-6-5 16 16,0 8-23-16,-6 3 14 16,6 5-16-16,-3 2 12 15,-3 4-14-15,3 4 8 0,3 3-11 16,-3 11-2-1,3-11-4-15,-6 5 3 16,12 1-3-16,-6-9-10 16,0-2 5-16,0-3-61 15,0-5 35-15,-6-3-151 16,6-2 101-16</inkml:trace>
  <inkml:trace contextRef="#ctx0" brushRef="#br0" timeOffset="162244.41">561 3860 284 0,'3'0'107'0,"-3"0"-83"0,3 3 19 0,-3 2 19 16,6-2-36-16,-6 2 14 15,0 6-24-15,0 2 13 16,0 0-16-16,0 0 6 15,0 3-11-15,-6 8 0 16,6-3-5-16,-3 6 0 16,6-3-1-16,-3 5-4 0,0-3 1 15,0-2-30-15,0-3 17 0,0-5-47 16,0 0 34-16,0-3-32 16,0 0 35-16,0-2-24 15,0 2 28-15</inkml:trace>
  <inkml:trace contextRef="#ctx0" brushRef="#br0" timeOffset="162576.07">371 4064 292 0,'0'-5'110'0,"0"5"-86"16,-6 0 22-16,3 0 21 15,6 0-38-15,-3 0 13 16,0 0-26-16,0 0 9 15,6 5-15-15,-3-5 4 16,6 3-9-16,9-6 2 16,-3 3-4-16,8 0-37 15,-2-5 18-15,0 2-185 16,0 3 111-16</inkml:trace>
  <inkml:trace contextRef="#ctx0" brushRef="#br0" timeOffset="163207.7">725 4059 252 0,'0'-3'93'0,"0"3"-72"0,3 0 18 15,3 0 23 1,-6 0-36-16,3-3 22 16,6 3-29-16,-6-2 14 15,3-6-19-15,6 3 10 16,-3-1-14-16,-6-2 4 15,3 8-9-15,-6-10 4 16,3 7-5-16,-6-2 0 16,3 2-2-16,-9 1 3 15,0 2-3-15,-3 0 6 16,6 2-5-16,0 1 3 16,-3 5-3-16,0 2 3 0,0 6-4 0,0 8 1 15,6-8-1-15,3 5-2 16,0 0 1-16,0-2 3 15,9 2-2-15,-3-8 1 16,9 0-1-16,-3-10-4 16,0 0 1-16,6-9-54 15,3 6 30-15,-4-13-186 16,4 5 117-16</inkml:trace>
  <inkml:trace contextRef="#ctx0" brushRef="#br0" timeOffset="163611.71">1050 3842 332 0,'0'-6'126'0,"0"6"-98"0,0 14 21 0,0-9 17 16,0 3-38-16,0 5 11 31,0 0-24-31,0 3 0 16,0 0-9-16,0 3-1 15,0 2-3-15,0 0 1 16,0 0-2-16,0 8-25 16,-6 3 13-16,3-6-63 15,3 1 40-15,-3-6-61 16,3 3 54-16,0-11-27 0,0 3 40 0,0-8-59 16,6 0 49-16,0-13-62 15,6 5 57-15</inkml:trace>
  <inkml:trace contextRef="#ctx0" brushRef="#br0" timeOffset="164310.28">1368 3905 296 0,'0'-10'112'0,"0"10"-87"0,0-11 24 0,0 8 17 16,0 3-37-16,-3-5 14 15,0 3-26-15,-3-4 9 16,3 1-16-16,-9 0 4 16,6 2-9-16,-6 3 7 15,1 3-8-15,-7 7 8 16,9 3-8-16,0 1-1 16,6-1-2-16,-6 5 5 15,6 1-3-15,-3 15-1 16,3 1-1-16,3 4-1 15,3-2 0-15,3 1 0 16,-6-4 0-16,0-8 2 16,3-4-1-16,-3-7 8 15,0-1-5-15,0-6 1 16,0 0-3-16,-3-3 1 16,3 0-2-16,-9-8-1 15,9 1 1-15,-9-9-1 16,9 3 0-16,-3-8 2 15,-3 6-1-15,-3-6 8 0,6 5-5 16,-6-2 10-16,6 5-8 0,-6 3 5 31,9-3-6-31,-9 3-2 16,7 5-2-16,2-8-4 16,0 8 2-16,-6-6 3 15,12 6-1-15,-6-5-1 16,5 3 1-16,4-4 1 15,9-2-1-15,-6 3-18 16,6 0 9-16,0-1-76 0,-3 4 46 0,3-1-192 16,-4 3 128-16</inkml:trace>
  <inkml:trace contextRef="#ctx0" brushRef="#br0" timeOffset="164795.66">1475 4077 300 0,'3'0'112'0,"-3"0"-87"0,15 6 22 16,-15-4 16-16,12 3-36 0,-3-5 9 16,-3 0-22-16,3 0 11 15,6 0-14-15,-9-7 10 16,3 4-12-16,0-8 6 15,-1 6-8-15,-5-3 4 16,3 3-6-16,-12-6 0 31,3 9-3-31,-5-6 9 16,-1 5-5-16,-3 3 8 16,3 3-8-16,-3-1-1 15,6 6-3-15,0 5 5 0,6 3-4 16,-6 5 3-16,12-2-3 0,-6 2-26 15,6-2 12-15,0-1-114 16,6 3 69-16,6-2-170 16,-6-6 127-16</inkml:trace>
  <inkml:trace contextRef="#ctx0" brushRef="#br0" timeOffset="165030.34">1660 4223 364 0,'-3'-11'134'0,"3"11"-104"0,-6-13 23 0,6 8 12 15,6 5-37-15,-6-6 8 32,3-4-22-32,3-1 11 0,-3 6-14 0,6-8 8 15,-6-1-11-15,6 1-2 16,2 0-4-16,4 0-4 31,-3 7 1-31,-3-4-39 16,3 7 22-16,-3-5-136 0,3 8 86 15,0-2-147-15,0 2 122 16</inkml:trace>
  <inkml:trace contextRef="#ctx0" brushRef="#br0" timeOffset="165667.41">2196 3831 328 0,'-3'-16'123'0,"3"16"-95"0,-9 0 22 15,3 3 17 1,6 2-38-16,-3 3 5 0,0 3-21 0,-3 2 4 16,6 3-10-16,0 0-2 15,6 2-3-15,-6-2 3 16,12 3-3-16,-3-6 1 16,3 3-1-16,-4-6-2 15,1 4 1-15,3-6-1 16,-3 2 0-16,-9 3 4 15,3 1-2-15,-6 4 1 16,-3 3-1-16,-9 0 5 16,0 3-4-16,1-5 10 15,-1 2-7-15,0-13 3 16,6 0-5-16,-3-8 5 0,-3 0-6 16,3-8 6-1,9 3-6-15,-6-6 1 16,9 6-2-16,-6-9-6 15,12 1 2-15,-6 0-80 16,3 0 44-16,3 2-200 16,3 3 133-16</inkml:trace>
  <inkml:trace contextRef="#ctx0" brushRef="#br0" timeOffset="166403.65">2419 4090 320 0,'3'0'121'0,"-3"0"-95"0,15 0 20 16,-12 0 21-1,3 0-39-15,0 0 12 0,0 0-25 0,2-7 0 32,-5 1-9-32,0-2 6 15,3 3-8-15,-6-3 8 16,3 3-8-16,-9-3 5 15,0 5-5-15,-5 1 7 16,2 4-7-16,-3 9 5 16,0-6-5-16,3 8-4 15,9 3-1-15,0 0 3 0,0 5-1 0,9-8 2 16,3 1-2-16,3-6 6 16,-1 0-4-16,1-8 6 15,3 2-6-15,0-7-1 16,-3 0-1-16,0-3-1 15,0-6 0-15,-3 1-3 16,2 5 2-16,-5-2 1 16,3 2 0-16,-3 2 4 15,3-1-2-15,-3 4 8 16,0 3-6-16,-3 3 1 16,3 4-3-16,-3-1 1 15,6 7-2-15,-3-5-40 16,0 5 21-16,3-2-195 15,-4-1 117-15,4-4-142 16,0 2 137-16</inkml:trace>
  <inkml:trace contextRef="#ctx0" brushRef="#br0" timeOffset="166570.8799">2702 3966 444 0,'-9'-13'165'0,"9"13"-129"0,6-13 10 0,-3 7-5 16,0 6-26-16,3-2-48 16,-6 2 17-16,3 0-202 15,2 8 121-15</inkml:trace>
  <inkml:trace contextRef="#ctx0" brushRef="#br0" timeOffset="168607.19">3124 3916 288 0,'0'-3'107'0,"0"3"-83"0,0 5 24 0,0-2 26 16,0 2-41-16,0-2 19 15,0 8-31-15,0 2 10 16,0 0-17-16,-6 3 3 16,3 3-10-16,-3-1 0 15,6 1-4-15,-6-1 3 16,6-2-4-16,-3-3 6 16,3-2-5-16,-3-6 3 15,6-2-3-15,-3-9-4 16,3 1 0-16,0-11-4 15,6 3 3-15,-6 0-3 16,3 0 2-16,-3-6 2 16,6 6 1-16,-9 0 2 15,3-1-1-15,-3 1-3 16,0 5 1-16,-3-2 7 16,3 4-3-16,-6 4 12 15,6 4-8-15,0 1 3 16,6 5-6-16,-6-3 0 15,9 3-2-15,3 0 3 0,9 0-3 0,3-5 4 16,-1 5-4-16,4-8 1 16,-3 0-1-16,0-11 5 15,0 8-4-15,-6-10 10 16,-1 0-7-16,-5 0 8 16,0 5-8-16,-6-3 1 31,3 3-4-31,-6 0-2 15,3 6 0-15,-6 2-4 16,3 5 2-16,-6 3 3 16,3 5-1-16,-3 11 4 15,0-6-3-15,0 4 1 16,3 1-1-16,0 1-2 16,0 3 1-16,0-9-74 0,0-2 40 0,0-5-229 15,6-1 146-15</inkml:trace>
  <inkml:trace contextRef="#ctx0" brushRef="#br0" timeOffset="168927.53">3601 3940 356 0,'-9'0'134'0,"9"0"-104"0,3 0 25 16,-3 0 27-1,0 2-47-15,-3 9 16 16,3-3-30-16,-12 10 1 15,6-4-13-15,-3 7-1 0,6 3-5 0,-9 5-28 16,12-6 13-16,-6-1-217 16,6-4 125-16</inkml:trace>
  <inkml:trace contextRef="#ctx0" brushRef="#br0" timeOffset="169492.64">3824 3948 352 0,'-6'-8'132'0,"6"8"-103"0,6 2 25 0,-6-2 23 15,0 6-44-15,0-1 11 16,0 8-27-16,-6 0-1 15,3 1-10-15,-3-4-1 16,3 6-3-16,-3-3 3 16,6 6-3-16,-6-14-1 15,6 3 0-15,-6-8-6 0,6 0 3 0,-3-11-1 16,6 9 1-16,-3-17 0 16,6 11 0-16,0-5 0 15,3 3 0-15,-3-4 0 16,3 6 0-16,-3 0 8 15,0 6-3-15,3 2 10 16,-6 2-7-16,0 6-1 16,3 6-3-16,2 4-2 15,-5-2 1-15,6 8 3 16,0-6-2-16,3-2 1 16,0-3-1-16,3-7 3 15,6-1-3-15,-9-10 1 16,6-1-1-16,-4-7 1 15,1 5-2-15,-3-10 6 16,0 2-4-16,-3-3 8 16,0 6-7-16,0-5 3 15,3 4-4-15,-9 1-4 16,3 3 0-16,-3-1-1 16,3 6 0-16,-3-3-55 0,0 5 30 0,3 0-217 31,-6 6 135-31</inkml:trace>
  <inkml:trace contextRef="#ctx0" brushRef="#br0" timeOffset="169761.87">4270 3913 428 0,'6'-5'162'0,"-6"5"-126"0,3 5 12 0,-3-5 4 16,3 3-32-16,-3 7 2 16,3-2-14-16,-6 6-5 15,3 4-2-15,-3-2-4 16,6 5 2-16,-3 0-6 16,0 6 4-16,0-14-87 15,0 3 50-15,0-6-189 31,0-2 128-31</inkml:trace>
  <inkml:trace contextRef="#ctx0" brushRef="#br0" timeOffset="170040.81">4187 3900 368 0,'0'-11'140'0,"0"11"-109"0,3-5 31 0,-3 2 26 16,0 6-51-16,0-3 16 16,3 0-32-16,3 0 3 15,-3 0-14-15,3 0-1 16,6 0-6-16,-3 0 3 16,5 0-4-16,4 0-5 31,3 0 1-31,6-3-41 15,0 3 24-15,2 0-81 16,1 0 57-16,0-5-175 16,-3 10 122-16</inkml:trace>
  <inkml:trace contextRef="#ctx0" brushRef="#br0" timeOffset="170294.19">4493 3966 308 0,'-20'3'115'0,"20"-3"-89"0,6 0 27 0,-3 0 25 16,3 0-45-16,8 0 11 15,7 0-27-15,0 0 3 16,0 0-11-16,3-3 3 15,3 3-7-15,2 0-33 16,-5 0 15-16,3-5-196 16,-6 5 115-16</inkml:trace>
  <inkml:trace contextRef="#ctx0" brushRef="#br0" timeOffset="171497.31">555 4456 324 0,'6'-11'123'0,"-6"11"-95"0,0-3 18 0,-6-2 19 15,4 10-38-15,-10-5 14 16,-3 0-25-16,-9 6 15 16,3 2-17-16,-15 7 10 15,7 4-14-15,2 10 4 16,0 0-9-16,9 6 4 16,12-4-5-16,9 1 2 15,6-5-3-15,12-4 3 16,9-4-4-16,-1 2 1 15,-5-8-1-15,-3 1 1 16,-3-4-2-16,-9 1 4 16,-9 2-3-16,-9-3 4 15,-3-2-4-15,-15-2-1 16,6-1 0-16,-2-2-1 16,-4 2 0-16,3-5-11 15,9 3 6-15,0-1-67 16,6 1 40-16,6-3-200 15,-3 5 129-15</inkml:trace>
  <inkml:trace contextRef="#ctx0" brushRef="#br0" timeOffset="171813.99">683 4675 292 0,'-8'-8'110'0,"8"8"-86"0,-6 0 22 16,3 0 26-1,3 0-41-15,-9 3 16 16,6 2-29-16,-24 22 39 47,18 7-28-47,6-15-9 15,3 4-12-15,9-7 0 16,3-3-5-16,6-5-16 16,-6-2 6-16,5-6-70 0,-5 2 43 15,0-4-179-15,6 2 118 0</inkml:trace>
  <inkml:trace contextRef="#ctx0" brushRef="#br0" timeOffset="172200.3899">809 4442 392 0,'-3'0'148'0,"3"0"-115"0,-12 19 11 16,3-6 11-1,9 6-34-15,-9 15 6 16,3 0-17-16,3 6 1 0,3 0-7 0,9-6 5 15,0 1-6-15,3-17 3 16,5-2-3-16,-2-8 3 16,6 3-4-16,6-11 4 15,-6 0-4-15,0-6-1 16,-4 4 0-16,4-9-8 16,0 6 4-16,-9 2 1 0,0 3 2 0,-6 0 6 15,6 8-3 1,-12 0 1-16,9 3-2 0,-9-1 3 15,3 3-3-15,3-5 1 32,-3 5-1-32,6-5-28 0,0 3 14 0,-6-3-105 31,5 0 65-31,1-3-170 16,0 0 125-16</inkml:trace>
  <inkml:trace contextRef="#ctx0" brushRef="#br0" timeOffset="172554.22">1181 4723 324 0,'-9'5'123'0,"9"-5"-95"0,0 11 22 0,-3-6 17 16,6 3-38-16,-3 5-1 16,0 0-18-16,3-2 0 31,6 2-6-31,-3-2 5 15,5-1-6-15,10 1 3 16,-3-6-3-16,-3-5 7 0,3 0-6 0,-9-5 8 31,3 5-8-31,-3-11 12 0,0 9-9 0,-4-9 5 16,1 8-7-16,3-4 2 16,0 4-4-1,3 3 5-15,-3 3-5 0,6-1 3 16,0 3-3-16,0 1 0 15,3 2-1-15,0-3-46 16,-7 3 25-16,-2-3-114 16,3 3 74-16,-3-8-150 15,0 5 118-15</inkml:trace>
  <inkml:trace contextRef="#ctx0" brushRef="#br0" timeOffset="172803.24">1594 4458 364 0,'-6'-16'137'0,"6"16"-106"0,6-5 19 16,-6 2 13-16,0 6-37 0,0 2 5 16,3 1-20-16,-3 15 7 15,0 3-10-15,0 13 4 16,0 0-7-16,-3 16-18 15,3-3 7-15,0-5-86 16,6-8 51-16,0-11-175 16,3-4 121-16</inkml:trace>
  <inkml:trace contextRef="#ctx0" brushRef="#br0" timeOffset="173086.71">1922 4408 340 0,'-12'8'126'0,"12"-8"-98"0,-15 26 23 16,9-12 21-1,6 1-42-15,-9 15 6 16,3 9-23-16,0-4-1 16,0 4-7-16,3 12-18 15,3-12 6-15,0-2-142 16,0-8 81-16,3-5-149 16,3-3 122-16</inkml:trace>
  <inkml:trace contextRef="#ctx0" brushRef="#br0" timeOffset="173557.31">1981 4821 348 0,'9'-8'132'0,"-9"8"-103"0,21-3 18 15,-18 0 12 1,3 3-34-16,6-10 7 15,-3 7-20-15,3-13 9 16,-3 6-12-16,0-9 8 16,2 6-9-16,-2-5 2 15,-6 4-6-15,-6 1 0 16,3 5-2-16,-9 3 3 16,1 7-3-16,-4 4-1 15,6 4 0-15,-3 4-6 16,3 1 3-16,6 4 3 15,0 0 0-15,0-1 2 16,3-2-2-16,6-3 4 16,0-2-3-16,0-3 4 15,2 0-4-15,-2-8 4 0,3 0-4 0,-3-3-3 16,3-5 0-16,-3 3-4 16,3-3 3-16,-3 2-3 15,0-1 2-15,0 1-2 16,3 6 2-16,-3-5 4 15,3 10 0-15,-4-5 2 16,1 8-2-16,-3 0-75 16,9 3 40-16,-9-9-198 15,9 9 129-15</inkml:trace>
  <inkml:trace contextRef="#ctx0" brushRef="#br0" timeOffset="173757.59">2264 4477 400 0,'-15'-8'151'0,"15"8"-118"0,6 0-4 0,-6 0-14 16,3 0-13-16,3 0-102 15,0 0 54-15,9 2-153 16,-3 6 112-16</inkml:trace>
  <inkml:trace contextRef="#ctx0" brushRef="#br0" timeOffset="174424.23">2547 4326 436 0,'0'0'162'0,"0"0"-126"0,0 32 10 16,0-24 3-16,0 5-31 0,0 13 5 16,0 6-14-16,0 16 3 15,3 2-7-15,-3 6 2 16,0-6-4-16,0 0 3 16,3-5-4-16,-3-8 6 15,6-3-5-15,-6-15-14 16,0 2 5-16,0-16-28 0,0 1 19 15,-9-9-18 1,6 3 19-16,-6-8 1 16,-3 0 8-16,-3-2 10 15,6 2-3-15,-3 0 18 16,9 2-12-16,-6 1 21 16,9 3-16-16,3-4 7 15,3 6-12-15,6-8-2 16,6 6-4-16,3-6 1 15,0 2-2-15,0-7 2 16,-1 5-2-16,1-5 4 16,-3 5-3-16,-3-2-1 15,0 2 0-15,-9 2-1 16,9 6 0-16,-12 6 2 0,6-1-1 0,0 5 2 16,-1 1-2-16,-2 2 2 15,3-5-2-15,6 0 4 16,0 3-3-16,3-9 1 15,-3 4-1-15,0-9-2 16,6 0 1-16,-13-5-1 31,4 3 0-31,-3-5-3 0,3 4 2 16,-3-4-4-16,0 7 3 0,-3-2 5 16,0 5-1-16,3 5 6 15,-6 0-5-15,3 3-3 16,0 6-1-16,0-4-50 15,3 3 28-15,-3-5-158 16,3 0 100-16,0-3-147 16,2-2 130-16</inkml:trace>
  <inkml:trace contextRef="#ctx0" brushRef="#br0" timeOffset="174722.61">3059 4739 408 0,'0'5'154'0,"0"-5"-120"0,-9 13 21 0,6-7 8 16,3-1-38-16,-3 3-3 16,3 2-15-16,3-2 0 15,3 0-4-15,6-3 3 16,3-2-4-16,2-3 4 16,4 0-4-16,0-3 12 15,6-4-7-15,-6 1 12 0,-3-2-11 0,-1-2 1 16,1 4-6-16,-3-1-4 15,-3 7 0-15,-3 0 3 16,3 0-1-16,-3 2-3 16,0 6 1-16,-3-3-26 15,3 3 15-15,0-5-123 16,3 2 75-16,2-5-184 16,4 0 138-16</inkml:trace>
  <inkml:trace contextRef="#ctx0" brushRef="#br0" timeOffset="175623.9499">3565 4739 328 0,'-15'-11'123'0,"15"11"-95"0,-15-10 22 0,9 7 22 16,3 6-42-16,-3-3 6 31,-3 5-23-31,-12 8-3 16,4 0-6-16,-4 1-3 16,3-1 0-16,3 0-4 15,9 0 2-15,0-2 3 16,9-1-1-16,6 1 2 15,6-6-2-15,3 3-3 16,0-5 1-16,2 5 1 0,-5 0 0 0,-6 10 4 16,-3 6-2-16,-6 5 4 15,0 3-4-15,-9 2 4 16,3-5-4-16,-6 6 6 16,0-1-5-16,1-7 8 15,-1-6-7-15,3-8 10 16,0-2-8-16,-3-11 5 15,6-3-6-15,3-10 4 16,-3 2-5-16,3-7 2 16,3-1-3-16,-3-2-2 15,6 5 0-15,-3-5-6 16,0 8 3-16,0-6-50 16,9 9 29-16,-6-4-136 15,6 4 88-15,9-6-138 16,3 3 119-16</inkml:trace>
  <inkml:trace contextRef="#ctx0" brushRef="#br0" timeOffset="175892.91">3723 4728 384 0,'-21'-10'143'0,"21"10"-112"0,-30-3 19 0,21 3 12 15,9 3-37-15,-12 2 8 31,12-3-21-31,-9 9 0 16,9-3-7-16,0 3 1 16,9 2-3-16,-9-3 0 15,6 6-1-15,0-3 3 0,-6 6-3 0,-6-3 4 16,0 0-4-16,-3-3 1 16,-6-2-1-16,0-6-4 15,6 3 1-15,-2-8-41 16,-1 2 23-16,6-7-208 15,6 0 125-15</inkml:trace>
  <inkml:trace contextRef="#ctx0" brushRef="#br0" timeOffset="176309.07">3895 4371 412 0,'0'-5'154'0,"0"5"-120"0,0 5 8 0,0-2-1 15,0 5-26-15,0 7 8 16,0 4-14-16,0 21 4 16,0-1-8-16,-9 19 2 15,6-10-4-15,-3 2 0 0,6-13-1 0,-3-2 3 16,3-6-3-16,-9 0 8 15,9-3-6-15,0-12 1 16,0-1-3-16,0-5-2 16,0-3 1-16,-11-5-4 15,8 0 2-15,-3-5 1 16,-3 2 0-16,0-2 6 16,6 0-3-16,-6-1 10 31,9 4-7-31,-6-4-3 15,6 4-2-15,0-4-4 0,6-1 2 0,-3 1 1 16,3 1 0-16,3-3-55 16,3 5 30-16,-6 1-215 15,8 4 133-15</inkml:trace>
  <inkml:trace contextRef="#ctx0" brushRef="#br0" timeOffset="176678.31">4181 4749 328 0,'-3'-13'123'0,"3"13"-95"0,-9-13 27 0,0 13 25 16,6 0-46-16,-6 0 18 15,-6 2-32-15,-11 4 4 16,-1 4-14-16,-3 6-4 16,6 0-3-16,3 0-3 15,6 2 1-15,7-2 1 31,5 0-1-31,6-8 4 16,5 0-3-16,1-5 1 16,3-1-1-16,3-4 1 15,-3-1-2-15,0-5 2 16,0-2-2-16,-3-1-1 16,0 6 1-16,-3-9-1 15,6 4 0-15,-9 7 0 0,3-2 0 0,-3 10-3 16,5-2 2-16,-8 2-43 15,9 6 24-15,-6-1-96 16,3 4 65-16,0-4-151 16,3-5 114-16</inkml:trace>
  <inkml:trace contextRef="#ctx0" brushRef="#br0" timeOffset="177358.0799">4315 4731 400 0,'-6'-19'148'0,"6"19"-115"0,-6-13 22 16,3 10 18-16,3 3-43 0,0-10 8 15,-6 7-23-15,0-2-3 16,6 5-7-16,-3 0-7 15,0 2 0-15,-3 6 1 16,6 3 1-16,0 5 2 16,3 5-1-16,0 6-1 15,6 4 1-15,0 9 1 16,-6 0-1-16,0-1 4 16,3-2-3-16,-9-2 4 15,3-3-4-15,-3-14 4 16,0 1-4-16,-6-9 1 15,6-2-1-15,-3-13-4 16,6-3 1-16,0-8-1 16,3 3 0-16,0-11 2 15,6 8 0-15,-3-8-3 16,3 3 2-16,0-5 1 16,3 7 0-16,-3-5-3 15,3 8 2-15,-4-5 1 16,4 8 0-16,-3-3-5 15,0 6 3-15,-3 4-1 16,3 1 1-16,-6 5 2 16,6 5 0-16,-9 1 2 0,6 4-1 15,3 1-1-15,0-3 1 0,0-3 3 32,3 3-2-32,-3-3 4 15,3-5-4-15,-4 0 1 16,1 0-1-16,0-8-2 15,0 3 1-15,-3-6-4 16,3 3 2-16,-3 0-6 16,3 8 4-16,-6-5-1 15,3 5 2-15,0-2 4 0,0 4-1 0,-3 3-18 16,0-2 9-16,0 2-89 16,3 3 53-16,0-2-186 15,-6-1 129-15</inkml:trace>
  <inkml:trace contextRef="#ctx0" brushRef="#br0" timeOffset="178012.63">4669 4757 368 0,'0'-5'140'0,"0"5"-109"0,-3 11 22 0,0-11 20 15,6 2-43-15,-3 3 4 16,0 6-22-16,0-3-3 15,3 3-5-15,3-4 2 16,6 7-4-16,0-14 1 16,3 2-1-16,-3-4 1 15,0 2-2-15,-1-6-1 16,1 4 1-16,3-4-4 0,-6 6 2 0,3-7 1 16,3 7 0-16,-6 0-7 15,3 2 4-15,-3 3-8 16,3-2 7-16,0 0-1 15,2 5 3-15,4-8 6 16,-6 0-2-16,6 0 4 16,-3 0-4-16,-3-8 4 15,-3 2-4-15,-3-7 1 32,3 3-1-32,-9-6-2 15,0 3 1-15,-9-6-4 16,3 1 2-16,-3 2-4 0,3 5 3 15,-6 3 1-15,6 8 1 0,-3 5 6 16,6 3-3-16,0 6 3 16,3 4-3-16,-3 6-2 15,6 0 0-15,-3 13-1 16,0 2 0-16,-3 28 4 16,6-4-2-16,-3-2 4 15,3-16-4-15,-6-3 4 16,0-5-4-16,-6-5 8 15,3-11-6-15,-9-2 8 16,9-9-8-16,-11-2 12 16,5 0-9-16,-6-5 10 15,3 0-10-15,-3-6 10 16,6 3-10-16,3-5 3 16,0-1-6-16,6-7-2 15,3 2-1-15,12-10-8 16,-3 0 4-16,12-11-65 15,3 6 38-15,6-3-233 16,-1 5 146-16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4-10-07T07:27:36.006"/>
    </inkml:context>
    <inkml:brush xml:id="br0">
      <inkml:brushProperty name="width" value="0.05292" units="cm"/>
      <inkml:brushProperty name="height" value="0.05292" units="cm"/>
      <inkml:brushProperty name="color" value="#FF0000"/>
    </inkml:brush>
  </inkml:definitions>
  <inkml:trace contextRef="#ctx0" brushRef="#br0">4089 1971 240 0,'-12'13'90'0,"12"-13"-70"16,-15 29 8-16,9-15 20 16,6-1-28-16,-6 3 19 15,3 2-23-15,3 1 12 16,0-6-17-16,6-5 10 15,3 3-12-15,6-11 11 16,-3 8-12-16,11-16 1 16,1 2-6-16,0-12 5 15,0 5-5-15,-3-14 12 16,0 1-8-16,5-25 7 16,4 9-7-16,-9-3 9 15,-3 13-9-15,-6 1 5 16,-3 9-7-16,-6 9 0 15,3 3-3-15,-12 7 3 0,3 11-3 0,-3 5 6 16,0 6-5-16,-3 15 1 16,3 3-2-16,3-3-2 15,3-2 1-15,3-5 1 16,3-4-1-16,3-7 4 16,0-5-3-16,3-11 1 15,2-5-1-15,4-17 1 31,3 4-2-31,0-14-1 16,0 0 1-16,0 1-1 0,-3 10 0 0,-1-1 2 16,-8 4-1-16,-3 5 4 15,0 2-3-15,-6 11 4 16,-6 11-4-16,-6 7-1 16,3 9 0-16,-2 2-1 15,2 8 0-15,-3-5 2 16,6-1-1-16,0-2 2 15,0-2-2-15,3-3-9 16,3 2 4-16,0-13-65 16,3 6 39-16,3-11-193 15,3 0 124-15</inkml:trace>
  <inkml:trace contextRef="#ctx0" brushRef="#br0" timeOffset="470.07">4833 1937 348 0,'-6'-13'129'0,"6"13"-100"0,-9 0 13 15,3 0 11 1,3 5-32-16,-9 3 16 0,0 5-22 0,-9 13 12 15,6-4-16-15,-2 1 4 16,2 4-10-16,3-9 4 16,9-2-5-16,3 3-2 15,3-1-1-15,6-10-1 16,6 3 0-16,2-16 2 16,-2 5-1-16,0-14-1 15,6 4 1-15,-9-6-1 16,6-3 0-16,-6-7 0 15,3 7 0-15,-6 1 0 16,5 5 0-16,-11 5-5 16,3 0 3-16,-9 16 1 15,3 0 1-15,-6 5 0 16,6 3 0-16,0 0 0 16,3 2 0-16,3-5-11 15,6 1 6-15,-6-6-64 16,6 2 38-16,0-2-137 15,-3 3 94-15,3-9-108 16,3 9 105-16</inkml:trace>
  <inkml:trace contextRef="#ctx0" brushRef="#br0" timeOffset="748.69">5113 1937 352 0,'-9'8'132'0,"9"-8"-103"0,3 26 23 0,-3-15 15 16,3-3-38-16,0 10 10 15,6-5-24-15,2 6 5 16,7 2-12-16,-6-8 0 15,3 6-5-15,9-1-28 16,-3 4 13-16,-3-9-118 16,-1 0 71-16,-2-5-155 15,0 3 121-15</inkml:trace>
  <inkml:trace contextRef="#ctx0" brushRef="#br0" timeOffset="987.27">5297 1945 404 0,'-15'18'151'0,"15"-18"-118"0,-21 37 9 16,13-21 1-16,-1 3-27 0,-9 2-3 15,6 5-9-15,-6 1-23 16,6-3 11-16,0 2-123 15,3-7 72-15,3 2-151 16,6 3 119-16</inkml:trace>
  <inkml:trace contextRef="#ctx0" brushRef="#br0" timeOffset="1936.7">5812 2021 352 0,'-24'32'132'0,"24"-32"-103"0,-6 29 10 0,6-18 7 15,3-3-28-15,3 2 0 16,3 4-12-16,3-6-1 16,6-3-3-16,0-10 1 31,3-1-2-31,5-10-1 15,4 3 1-15,0-16 3 0,0 3-2 0,0-14 6 16,-4 6-5-16,-2-6 12 16,0 8-8-16,-3 0 7 15,-3 11-7-15,-6-3 7 16,-4 16-8-16,-5 3 5 16,0 5-6-16,-9 11 2 15,3 10-4-15,-8 13 0 16,5 3-1-16,0 3-2 15,6-6 1-15,0-5-1 16,6-2 0-16,0-14 2 16,3 0-1-16,2-13 4 15,4 0-3-15,6-13-1 16,0-5 0-16,9-19-1 16,-3 8 0-16,2-3 2 15,-2 0-1-15,-3 6 6 16,-3 7-4-16,-9 6 12 15,0 5-8-15,-12 13 5 16,-3 8-7-16,-9 16 4 16,3 3-5-16,-3 5-2 0,0 3-1 0,3 0-1 15,6-1 0-15,6-7 4 16,3-5-2-16,3-14 4 16,6 0-4-16,3-8-1 15,-1-5 0-15,7-5-1 16,0 5 0-16,-6-8-3 15,0 3 2-15,0-1 1 16,-3 4 0-16,-9 4 0 16,-1 4 0-16,-5 2-3 15,3 5 2-15,-3 0 1 32,3 3 0-32,3 5 2 15,3-2-1-15,3-11 2 0,0-3-2 0,3-5 2 16,0 0-2-16,3-11-1 15,0 3 1-15,-1 1-1 16,1 1 0-16,-3-7 0 16,0 5 0-16,-3 3 0 15,-3 5 0-15,-3-6-3 16,0 12 2-16,-3-6-43 16,0 8 24-16,3 0-100 0,0 2 67 0,3-4-170 15,3 1 125-15</inkml:trace>
  <inkml:trace contextRef="#ctx0" brushRef="#br0" timeOffset="2222.07">7062 2127 280 0,'6'-29'104'0,"-6"29"-81"0,3-32 20 16,-3 22 36-1,3 7-44-15,-6-10 25 16,3 2-36-16,-3 3 10 15,0 3-20-15,-3 5 11 16,6 5-14-16,-3 3 21 16,3 6-18-16,-3 4 15 0,6 1-16 0,-6 2 4 15,3 3-10-15,-6-3 2 16,3-3-5-16,-6-4 0 16,6 1-2-16,-5-1-50 15,2 2 26-15,-6-14-187 16,3 9 116-16,0-9-148 15,6 4 139-15</inkml:trace>
  <inkml:trace contextRef="#ctx0" brushRef="#br0" timeOffset="2591.44">7336 1619 404 0,'0'0'151'0,"0"0"-118"0,0 29 16 16,-3-21 12 0,3 6-36-16,-6 12 8 15,0 6-21-15,-6 21 5 16,6-3-10-16,-6 11 0 16,4-8-4-16,-4 2 3 0,6-7-4 0,-3-3-3 15,3-11 0-15,-3-7-8 16,6-3 5-16,-6-11-3 15,6-8 4-15,-3-5 2 16,3-3 1-16,0-5 0 16,3 3 0-16,0-3 8 15,3 0-4 1,-3-2 16-16,6 7-11 0,0-8 7 16,6 9-9-16,0-3-2 15,0-1-3-15,3 4-48 16,-1-4 25-16,1 1-224 15,0 5 134-15</inkml:trace>
  <inkml:trace contextRef="#ctx0" brushRef="#br0" timeOffset="3092.86">7446 2164 428 0,'9'-10'162'0,"-9"10"-126"0,27-16 3 0,-21 11-1 16,3 5-26-16,3-8 6 16,0-3-11-16,0-5 4 15,2 6-6-15,-2-12 7 16,0 4-8-16,-6-3 5 0,-3 7-5 0,-9 4 0 15,3 5-2-15,-6 7 3 16,0 6-3-16,-3 5-1 16,7 6 0-16,-1 2 1 15,3 0-1-15,3-2-5 16,6-1 2-16,2 1-6 16,4-6 5-16,3-5-3 15,0-3 3-15,0-2 4 16,3 2 0-16,-3-10 4 15,0 5-3-15,-6-3 1 16,3-2-1-16,-4-3 3 16,1 3-3-16,-3-8 10 15,0 5-6-15,0-11 1 16,0 9-4-16,3-6-4 16,3 2 0-16,3 1-50 15,0 0 28-15,0 2-189 16,5 3 118-16,-2 3-136 15,3 5 132-15</inkml:trace>
  <inkml:trace contextRef="#ctx0" brushRef="#br0" timeOffset="3624.38">7937 2101 368 0,'6'5'140'0,"-6"-5"-109"0,6 3 18 16,-6-1 10 0,3 1-34-16,0 2 3 0,0 1-18 0,0-6 5 15,0 8-8-15,-3-3 0 16,3-3-4-16,0 4 5 16,0-6-5-16,0 0 3 15,3 5-3-15,0-10 3 16,3 5-4-16,3-8 6 15,0 3-5-15,0-3 1 16,3 2-2-16,-4-2-2 16,4 6 1-16,-3-1-1 15,0-2 0-15,-3 2 2 16,0 6-1-16,-3 2 2 16,0-2-2-16,0 2 6 0,3 0-4 0,3 1 8 15,0 2-7-15,2-8 10 31,1 5-8-31,3-3 1 16,0 4-4-16,3-12 0 16,0 6-1-16,0-2-2 15,-1 2 1-15,-2-5-1 16,0 5 0-16,-3-6 0 16,0 6 0-16,-3-2 0 15,0 4 0-15,-3-2 0 16,0 6 0-16,-3-1-22 15,-1 3 12-15,1-3-71 0,3-2 45 0,0 2-147 16,0 0 102-16,6 3-122 16,0-2 116-16</inkml:trace>
  <inkml:trace contextRef="#ctx0" brushRef="#br0" timeOffset="4025.24">8777 2080 388 0,'-9'-14'145'0,"9"14"-112"0,-21-10 12 0,12 7 11 16,6 3-34-16,-9 0 9 15,0 8-19-15,-6-3 5 16,4 3-10-16,-7 6-2 15,3-1-3-15,-3 0 1 16,9 6-2-16,0-6-5 16,6 0 2-16,6-8-12 15,3 3 7-15,3-2-5 0,6-6 7 16,0 0 5 0,3-6 0-16,0-2 3 15,0 3-2-15,0-8 15 16,-1 5-9-16,-2-3 19 15,0 9-14-15,-3-9 13 16,0 8-14-16,-6 3 1 16,3 8-7-16,-3-2-49 15,0 2 23-15,0-3-220 16,3 3 133-16</inkml:trace>
  <inkml:trace contextRef="#ctx0" brushRef="#br0" timeOffset="4325.92">8932 2088 392 0,'-9'0'148'0,"9"0"-115"0,-6 8 28 0,3-6 31 15,3 1-53-15,-3 2 6 16,6 3-28-16,-3-3-6 16,3 3-7-16,0-2 2 15,3-1-4-15,3-3-1 0,5 4 0 0,4-6-4 16,0 0 2-1,0-6-1 1,0 6 0-16,-3-2 2 16,3 2 0-16,-4-5-3 15,1 5 2-15,-3 0-1 16,0 5 0-16,-3 3 4 16,0-3-1-16,-3 8-5 15,3-5 2-15,-3 5-111 16,3-2 61-16,-3 2-203 0,3 3 143 0</inkml:trace>
  <inkml:trace contextRef="#ctx0" brushRef="#br0" timeOffset="4675.21">9321 2178 444 0,'-5'2'167'0,"5"-2"-129"0,-6 11 15 0,3-9 0 32,6 4-33-32,-3-1-8 0,0 8-8 0,0-7-1 15,3 1-2-15,0-1 2 16,2-4-2-16,4 4 2 16,3-6-2-16,3 0-1 15,6-6 1-15,-3 4-1 16,3-4 0-16,3-1-3 15,-1 1 2-15,1-2-1 16,0 6 0-16,-6-1 8 16,0 6-3-16,-3-3 14 0,-4 10-9 0,-2-4 3 31,3 1-7-31,-3 1-28 16,3 3 12-16,3 2-228 15,0 0 131-15</inkml:trace>
  <inkml:trace contextRef="#ctx0" brushRef="#br0" timeOffset="6285.16">14379 1913 304 0,'-12'-13'112'0,"12"13"-87"0,-15 5 11 15,3 0 15 1,6 3-30-16,-9 11 17 15,3-1-23-15,-3 9 3 16,6 2-10-16,3 0 1 0,3-3-5 0,6 1 5 31,6-9-6-31,0-4 8 16,6-6-7-16,3-8 3 16,6 0-4-16,3-14 3 15,-1 4-4-15,-2-17 4 16,-3 6-4-16,-3-24 6 15,-3 5-5-15,-18 6 1 16,-3 8-2-16,-12 7-2 0,3 8 1 0,-9 9-1 31,4 2 0-31,-7 8-44 16,6-3 24-16,6 8-188 16,6 1 115-16</inkml:trace>
  <inkml:trace contextRef="#ctx0" brushRef="#br0" timeOffset="6580">14691 2096 340 0,'15'-14'126'0,"-15"14"-98"0,27-21 19 0,-18 8 14 15,0 5-36-15,3-11 8 16,0 6-21-16,5-24 7 15,1 8-11-15,0-3 4 16,3 6-7-16,-9 7 4 16,3 6-5-16,-9 0 5 15,3 8-6-15,-12 5 8 16,3 10-7-16,-9 3 5 0,0 9-5 0,-6 4-13 16,9-2 5-16,-3 2-105 15,6 1 60-15,6-1-180 16,3 6 128-16</inkml:trace>
  <inkml:trace contextRef="#ctx0" brushRef="#br0" timeOffset="6733.77">15230 2125 416 0,'0'-6'156'0,"0"6"-121"0,-3 0 10 0,3 0-7 16,3 0-25-16,0 0-52 15,3 0 19-15,0-8-188 16,0 6 115-16</inkml:trace>
  <inkml:trace contextRef="#ctx0" brushRef="#br0" timeOffset="7065.64">15572 1818 356 0,'-9'-6'132'0,"9"6"-103"0,-18 14 34 0,10-9 27 16,5 3-51-16,-12 10 4 15,3 4-27-15,0 4-6 16,6 6-6-16,3-6-3 16,6 1 0-16,6-9 3 15,3-5-2-15,3-5 4 16,0 3-4-16,-1-11 6 15,4-5-5-15,3-9 1 16,0 4-2-16,-9-6-4 16,0-3 1-16,-6-2 1 15,-3 3 0-15,-6-3-3 16,3 5 2-16,-6 0-15 16,3 3 9-16,-3-1-81 15,6 9 49-15,-3 0-191 16,3 2 129-16</inkml:trace>
  <inkml:trace contextRef="#ctx0" brushRef="#br0" timeOffset="7366.64">15843 2027 412 0,'24'-14'154'0,"-24"14"-120"0,27-23 15 0,-15 9 8 16,0 7-34-16,5-12 6 15,7 6-18-15,9-19 5 16,3 6-9-16,-7-1-2 16,-5 9-3-16,-3-4 1 0,-3 9-2 0,-3 0-1 15,-3 8 1-15,-6-3 5 16,0 8-3-16,-9 8 10 16,0 5-7-16,-6 8 1 15,3 8-4-15,-6 11-17 31,6 0 7-31,3-9-169 16,3-4 97-16,6-6-183 16,6-3 148-16</inkml:trace>
  <inkml:trace contextRef="#ctx0" brushRef="#br0" timeOffset="7520.7">16385 2154 400 0,'-15'-3'148'0,"15"3"-115"0,3 3 30 0,-3-3 8 16,0 0-41-16,0 0-46 16,3 0 6-16,-3-3-208 15,3 3 121-15</inkml:trace>
  <inkml:trace contextRef="#ctx0" brushRef="#br0" timeOffset="8122.95">16995 1886 324 0,'-15'-34'123'0,"15"34"-95"0,24-18 18 0,-12 10 23 16,3 2-39-16,9-2 12 15,-1-2-26-15,7 2 2 16,0 3-10-16,-3 5 1 31,-3 5-5-31,-16 8 5 0,-2 0-6 0,-17 19 6 16,-4 0-6-16,-9 8 10 15,6-6-7-15,-3 3 3 16,6-11-5-16,0 6 2 16,9-5-3-16,3-1 3 15,6 6-4-15,9-11 4 16,6-8-4-16,12 0-38 15,3-7 19-15,11-4-127 16,7 1 79-16,0-8-152 16,-7-1 123-16</inkml:trace>
  <inkml:trace contextRef="#ctx0" brushRef="#br0" timeOffset="8438.92">17552 1945 348 0,'-24'-8'132'0,"24"8"-103"0,-21 5 23 0,12 3 24 15,3-3-43-15,-6 9 6 32,6-1-24-32,-3 5-1 15,3 3-8-15,3 6 1 0,6-1-4 16,6-7 0-16,3-1-1 0,12-2 3 16,3 3-3-16,0-14 6 15,-1-5-5-15,-2-5 3 16,0 5-3-16,-3-21-4 15,0 2 0-15,-15-7 1 16,-3 2 0-16,-12-3-3 16,-3 9 2-16,-15-3-1 15,3 2 0-15,-6 11 0 16,7 3 0-16,-4 10-53 16,9 3 30-16,6 5-202 15,9 3 126-15</inkml:trace>
  <inkml:trace contextRef="#ctx0" brushRef="#br0" timeOffset="8770.56">17959 1884 368 0,'-20'-13'140'0,"20"13"-109"0,-21 13 24 16,12-5 19-1,3 0-43-15,-6 16 3 16,3 2-22-16,0 6 0 0,6-3-8 16,3 0 2-16,6-3-3 0,6-4 3 15,3-4-4-15,6-10 4 16,0 3-4-16,5-9 4 16,4-2-4-16,0-8 6 15,-6-2-5-15,-3-17-1 16,-1 1-1-16,-20-9-6 15,-3 9 3-15,-14 0-3 16,2 12 2-16,-9 1-51 16,6 8 30-16,-6-1-184 15,12 12 115-15,3-1-123 16,9 3 125-16</inkml:trace>
  <inkml:trace contextRef="#ctx0" brushRef="#br0" timeOffset="16023.94">18278 1812 308 0,'-6'0'115'0,"6"0"-89"0,0-5 12 0,0 5 12 16,6 0-29-16,6 0 9 15,3-5-18-15,9 2 5 16,2 3-10-16,1-5 0 16,0 5-4-16,-3 0 5 15,0 5-5-15,-10 3 12 16,1 3-8-16,-6 15 5 16,-3 1-7-16,-6 7 4 15,3 3-5-15,-6-3 0 16,3 3-2-16,-3-2 3 15,3-3-3-15,-3-1-1 16,0-4 0-16,-3-1-41 16,6-5 22-16,-3-7-94 15,6 4 62-15,-3-5-136 16,6-7 105-16</inkml:trace>
  <inkml:trace contextRef="#ctx0" brushRef="#br0" timeOffset="16255.3">18391 2167 280 0,'0'-3'104'0,"0"3"-81"0,-3-5 18 0,0 5 22 16,3 0-37-16,-3 0 22 15,0 0-29-15,-3 0 9 16,6 0-16-16,3 0 7 15,6 0-11-15,9 0 0 16,3 0-5-16,15-8-79 31,2 8 42-31</inkml:trace>
  <inkml:trace contextRef="#ctx0" brushRef="#br0" timeOffset="18755.41">18415 2196 204 0,'3'-3'77'0,"-3"3"-60"0,3-2 13 16,-3 2 12-1,3 0-24-15,0 0 15 0,3 0-19 16,0 0 12-16,0 0-15 0,0-6 15 16,3 6-16-16,-1-7 9 15,1 7-11-15,3-6 2 16,3 6-6-16,3-5 2 15,0 5-3-15,3-3 3 16,3-2-4-16,-1 0 1 16,-2 2-1-16,0-2-41 0,-3 5 21 0</inkml:trace>
  <inkml:trace contextRef="#ctx0" brushRef="#br0" timeOffset="31014.14">576 4725 220 0,'-9'16'85'0,"9"-16"-66"0,-6 22 25 0,6-15 25 16,0 4-39-16,-8 5 19 15,8 0-29-15,-9 10 11 16,0 3-18-16,0 8 4 15,6 3-10-15,-9 5-2 16,12-3-3-16,-9-5-24 16,9-2 13-16,0-9-165 15,0-5 96-15</inkml:trace>
  <inkml:trace contextRef="#ctx0" brushRef="#br0" timeOffset="31399.59">365 4744 232 0,'-6'-5'88'0,"6"5"-69"0,0 10 19 0,-6-10 24 32,12 3-36-32,-6 0 28 15,0 5-32-15,0-8 26 16,6 2-27-16,3-2 20 0,9 3-24 0,0-8 7 15,11 5-14-15,4-14 3 16,0 4-8-16,6-6 4 16,-10 3-5-16,1-1-37 15,0 4 17-15,-6 2-198 16,2 5 118-16</inkml:trace>
  <inkml:trace contextRef="#ctx0" brushRef="#br0" timeOffset="31917.83">871 4715 296 0,'0'8'110'0,"0"-8"-86"0,-6 21 18 0,-3-8 14 15,9 0-32-15,-9 11 8 16,-3-3-20-16,-6 16 5 16,7 3-10-16,-1 2 0 15,3 6-4-15,0-6-35 16,0-2 18-16,0-3-130 0,6-10 80 0,-3-1-111 16,6-5 100-16</inkml:trace>
  <inkml:trace contextRef="#ctx0" brushRef="#br0" timeOffset="32270.43">1109 4699 288 0,'3'-3'107'0,"-3"3"-83"0,6 0 21 0,-6 6 20 16,0 2-37-16,-6 5 13 15,3 3-25-15,-3 2 9 0,3 1-15 16,-15 15 6-16,6 3-9 0,-5 8-2 15,5-5-3-15,0 7-6 16,3-7 2-16,0-5-58 16,6-1 32-16,-6-8-171 15,9-7 111-15</inkml:trace>
  <inkml:trace contextRef="#ctx0" brushRef="#br0" timeOffset="32517.78">785 5038 272 0,'-6'-8'101'0,"6"8"-78"0,15-13 31 0,-9 2 29 15,3 8-45-15,8-10 12 16,4 2-31-16,0-2-1 15,9 3-12-15,-6 2 3 16,2 5-5-16,-5-8-48 0,0 9 23 0,-3 2-180 16,3 0 110-16</inkml:trace>
  <inkml:trace contextRef="#ctx0" brushRef="#br0" timeOffset="32987.75">1222 4776 380 0,'-21'18'143'0,"21"-18"-112"0,-9 32 16 16,7-19 3-1,2 0-30-15,0 6-1 0,0 2-13 0,5-2-12 16,4 4 3-16,9-4-41 15,-6 2 24-15,9-16-16 16,0 1 21-16,0-12 13 16,-3 4 2-16,-1-6 12 15,-8 5-6-15,-3 3 23 16,0 3-16-16,-3 7 21 16,3 4-20-16,-3 4 11 15,6 3-15-15,3 3 10 16,6-3-11-16,3-5 13 15,-3-3-13-15,2-10 16 16,1-3-15-16,3-13 16 16,-6 0-16-16,0-9 16 15,3 4-16-15,-7-19 5 16,4 5-10-16,-6-2-2 16,-3 7-2-16,0-2-4 15,0 5 2-15,3-10-4 16,-3 5 3-16,0 0-58 15,3 10 32-15,6-2-230 16,-7 8 143-16</inkml:trace>
  <inkml:trace contextRef="#ctx0" brushRef="#br0" timeOffset="50664.95">1832 4961 220 0,'-3'-5'82'0,"3"5"-64"0,0-6 22 0,0 4 18 15,0 4-33-15,3-2 10 0,3 0-21 0,-3 0 9 16,6 0-13-16,3 0 6 15,6 0-9-15,3 0 0 16,3 0-4-16,3-2 5 16,2-1-5-16,1-5-120 31,-6 3 64-31,12-3-138 16,-10 3 108-16</inkml:trace>
  <inkml:trace contextRef="#ctx0" brushRef="#br0" timeOffset="75748.83">2466 4763 216 0,'-8'-6'82'0,"8"6"-64"0,2 6 9 16,-2-6 29-16,6 0-33 0,3 0 30 15,3 0-31-15,3-6 4 16,0 6-15-16,6-2 0 16,0 4-7-16,0-2 0 15,-1 0-2-15,-2 0 5 16,3 0-4-16,-9 0 6 31,0 0-6-31,-6 0 3 16,-3 0-3-16,-6 0-2 15,-3 0 0-15,-6-2 1 16,3 2-1-16,-12-3-3 16,3 0 1-16,-5 3-1 15,2 0 0-15,-9 6 0 16,9 2 0-16,-15 2 0 0,13 6 0 0,-7 5 4 16,6 3-1-16,3-3 4 15,6 3-3-15,6 2-1 16,9-4 0-16,9-1-1 15,3 0 0-15,6-8 4 16,3-2-2-16,-3-6 1 16,0 0-1-16,-4-5 1 0,-2 0-2 0,-3-5 4 31,6 5-3-31,-15 0-1 16,6 5 0-16,-6 9-1 15,0-1 0-15,-6 5 2 16,0 3-1-16,-3 6 2 15,3-1-2-15,-3 1-1 16,3-3 1-16,4-3 3 16,-4-3-2-16,12-2 6 15,-4-3-5-15,7-5 3 16,3 0-3-16,6-8 0 16,0 3-1-16,3-8 1 0,3-1-2 15,2-4-1-15,-5 2 1 0,0-3 1 16,0 6-1-16,-3-3 2 15,-3 3-2-15,0-3-62 16,-3 5 33-16,-1-2-169 16,1-3 109-16</inkml:trace>
  <inkml:trace contextRef="#ctx0" brushRef="#br0" timeOffset="76187.9">2865 5046 252 0,'0'8'93'0,"0"-8"-72"0,0 29 18 0,0-21 12 16,0 2-30-16,0 6-12 16,0 0-7-16,0-3-119 15,0 3 64-15,-3-3-109 16,3 3 93-16</inkml:trace>
  <inkml:trace contextRef="#ctx0" brushRef="#br0" timeOffset="76388.88">2821 4913 364 0,'-6'-2'137'0,"6"2"-106"0,6-6-5 16,-6 6-16-1,3 0-10-15,0 0-161 16,3 3 88-16</inkml:trace>
  <inkml:trace contextRef="#ctx0" brushRef="#br0" timeOffset="77175.22">3029 4977 176 0,'6'-8'68'0,"-6"8"-52"0,3 0 25 16,-3 0 31-1,0 0-39-15,0 0 28 16,0 5-36-16,-3 3 20 15,3 5-26-15,0 9 9 16,-6-1-16-16,3 5-2 0,3-2-6 0,3-3-3 31,3-2 0-31,3-6 1 16,3-5-1-16,29-13 4 31,-8-17-3-15,-9 6-1-1,0 3 0-15,-6 3 1 16,-3 4-1-16,2 4 13 31,-14 20-8-31,3-5-75 16,3 1 37-16,0-1-166 16,6 0 110-16</inkml:trace>
  <inkml:trace contextRef="#ctx0" brushRef="#br0" timeOffset="77491.92">3571 4948 296 0,'-15'-16'110'0,"15"16"-86"0,-24-8 27 0,15 5 27 16,6 6-44-16,-6-3 14 15,3 3-29-15,0-3 1 16,-3 5-12-16,3 3-1 16,3 5-4-16,-2 8 3 15,5 0-4-15,-3 6-1 16,3 2 0-16,-3 3 1 0,3-1-1 0,-9-9 6 16,6-1-4-16,-6-3 1 15,9 1-2-15,-9-11-8 16,9 2 3-16,0-10-41 15,0 3 25-15,0-6-186 16,0 3 113-16</inkml:trace>
  <inkml:trace contextRef="#ctx0" brushRef="#br0" timeOffset="77861.28">3734 5030 332 0,'-8'-11'123'0,"8"11"-95"0,-18 3 14 0,9-1 5 16,6 6-28-16,-9 3-2 16,0-3-12-16,3 5-1 15,-3 0-2-15,3 1-2 16,9-1 1-16,0-3-1 15,9-4 0-15,-3-4 0 16,9 4 0-16,-3-14 0 16,3 2 0-16,0-4 0 15,0 2 0-15,-7 0 2 16,4 3-1-16,-6 2 4 16,3 3-3-16,-9 8 1 15,3 0-1-15,-3 5-4 16,0 0 1-16,0 1 1 15,6-1 0-15,-6-3-40 16,6 1 22-16,0-6-164 16,3 6 100-16</inkml:trace>
  <inkml:trace contextRef="#ctx0" brushRef="#br0" timeOffset="78414.39">4071 4606 380 0,'-9'6'143'0,"9"-6"-112"0,-12 34 16 0,9-21 10 16,3 3-34-16,-9 8 4 15,3 2-17-15,0 12-1 16,0-4-6-16,3 11 5 15,-3 0-5-15,3 0 6 16,3-3-6-16,-3 1-1 16,6-14-1-16,-3-11 1 15,3-5-1-15,3-13-3 16,-3 0 1-16,3-13-1 0,-3 0 0 0,3-8 0 16,0-3 0-16,0 0 0 15,0 8 0-15,3-5-3 31,6 3 3-31,0-1-1 16,3 6 1-16,-1 0 4 16,4 7-1-16,-6 1 4 15,3 5-3-15,0 3 1 16,-6 2-1-16,0 3 3 16,-3 5-3-16,-6 6 4 15,0 2-4-15,-3 8 1 0,0-3-1 0,0 1 3 16,0-1-3-16,0-5 1 15,5-2-1-15,1-3-2 16,3-3 1-16,3-2-28 16,0-3 15-16,0-3-98 15,3-2 60-15,-3-3-167 32,3 2 121-32</inkml:trace>
  <inkml:trace contextRef="#ctx0" brushRef="#br0" timeOffset="78610.7">4273 5054 408 0,'6'-8'151'0,"-6"8"-118"0,12-3 3 15,-3-2-9 1,-6 5-19-16,6-3 0 15,0 0-5-15,3 1-81 16,0-4 42-16,3 1-170 0,-1 3 115 0</inkml:trace>
  <inkml:trace contextRef="#ctx0" brushRef="#br0" timeOffset="78965.33">3958 4871 292 0,'-9'0'110'0,"9"0"-86"0,-3 0 29 16,-3 0 15-1,12 0-39-15,-6 0 4 16,0 0-21-16,0 0 4 16,3 3-9-16,9-3 4 15,3 0-6-15,5-3-31 16,1 3 14-16,9-5-178 15,0 2 104-15</inkml:trace>
  <inkml:trace contextRef="#ctx0" brushRef="#br0" timeOffset="86615.9599">5273 4921 272 0,'-12'29'101'0,"12"-29"-78"0,-6 40 15 0,4-27 10 16,4-5-28-16,-2 3 6 15,3 2-16-15,0-5 10 16,6-5-12-16,6-14 7 16,3-2-8-16,12-16 2 15,0 2-5-15,11-20 11 16,4 2-8-16,0-19 14 16,-7 9-12-16,-5-1 11 15,-3 11-11-15,-12 8 6 16,-3 11-8-16,-15 12-4 0,-6 12-2 0,-6 15-1 15,3 11 0-15,-6 2 0 16,6 1 0-16,-6 7-3 16,9 3 2-16,0-10 1 15,12-6 0-15,0-5 4 16,9-3-2-16,0-11 4 16,3 4-4-16,0-20 4 15,-1 7-4-15,1-20 1 16,3 3-1-16,0-10 3 15,3 2-3-15,-6 0 10 16,-1 6-6-16,-2-1 3 16,-6 12-5-16,-12 15 0 15,-3 8-2-15,-6 15 1 16,1 4-2-16,-4 2-1 16,6 0 1-16,-3-3-4 15,6-2 2-15,0 3-1 16,3-1 0-16,6-7-29 15,3-6 17-15,0 0-83 16,6-8 55-16,0-2-163 16,3 0 115-16</inkml:trace>
  <inkml:trace contextRef="#ctx0" brushRef="#br0" timeOffset="87077.57">6059 4794 236 0,'12'-13'90'0,"-12"13"-70"0,12-13 26 0,-9 8 27 15,0 5-40-15,-3-8 28 16,3 5-36-16,-6 0 17 16,3 3-24-16,-9 0 6 15,0 0-14-15,-9 8 3 16,0 3-8-16,-11 5 2 15,5 2-4-15,-3 1-4 16,12-3 0-16,9 10 3 31,30-23-1-15,0-6 2 0,-3 3-2-16,-1-5-1 15,-2-1 1-15,0-7 1 16,-3 0-1-16,-6 0 2 15,0 7-2-15,-6-4-3 16,3 7 1-16,-6 3 3 16,3 0-1-16,-3 0 4 15,3 6-3-15,0 1-1 16,3 1 0-16,0 0-4 0,3 3 2 0,3-6-39 16,2 3 22-16,1-3-94 15,0 1 62-15,3-6-136 16,3 2 105-16</inkml:trace>
  <inkml:trace contextRef="#ctx0" brushRef="#br0" timeOffset="87346.56">6375 4741 384 0,'6'-2'145'0,"-6"2"-112"0,12 5 14 0,-7 0 8 16,4-5-34-16,0 6 4 15,3 4-16-15,3-2-1 16,0 3-5-16,0-1 0 16,3-2-1-16,0 0-41 15,-6 3 21-15,-4-3-109 16,4 0 70-16,-6-6-138 15,3 6 111-15</inkml:trace>
  <inkml:trace contextRef="#ctx0" brushRef="#br0" timeOffset="87530.9599">6568 4715 404 0,'-9'3'151'0,"9"-3"-118"0,-21 18 16 15,12-15 8 1,4 7-34-16,-10 4 2 16,0-4-16-16,-3 3-8 15,3 3-1-15,-6 3-40 0,3-1 22 16,9-7-197-16,6-1 118 0</inkml:trace>
  <inkml:trace contextRef="#ctx0" brushRef="#br0" timeOffset="88078.53">7092 4477 368 0,'-9'-3'137'0,"9"3"-106"0,-3 21 17 0,0-2 25 16,0-6-43-16,-3 13 15 15,3 6-28-15,-3 3-2 16,3-1-10-16,0-2-1 16,6-6-2-16,0-2-2 15,6-5 1-15,9-6-4 0,3-3 2 0,6-12 1 16,2-1 0-16,-2-7 0 15,-3 2 0-15,-6-3 2 16,-3 6-1-16,-6 5 10 16,-3 2-5-16,-6 6 5 15,3-2-6-15,-3 2-2 16,0 2-2-16,0 1-37 16,3-1 20-16,-3 3-165 15,6 1 100-15,3-9-151 16,2 6 133-16</inkml:trace>
  <inkml:trace contextRef="#ctx0" brushRef="#br0" timeOffset="88416.18">7550 4768 348 0,'-3'-11'132'15,"3"11"-103"-15,-8-2 23 0,2 2 13 16,3 2-37-16,-6 4-3 15,3-4-16-15,-6 3-9 16,3 3 0-16,-3 0-2 0,6 0 0 0,-3-2 0 16,3 1 0-16,0-1 0 15,6 2 0-15,-3-6 2 16,6 4 0-16,0-1 0 16,3-2 0-16,0-1 0 15,0 1 0-15,0-3-3 31,0 5 2-31,3-5 1 16,0 0 0-16,-3 0 2 16,3 0-1-16,-3 0-12 15,0 3 7-15,0-1-72 16,2 4 42-16,1-4-160 16,0 1 109-16</inkml:trace>
  <inkml:trace contextRef="#ctx0" brushRef="#br0" timeOffset="88779.23">7869 4448 344 0,'3'-6'129'0,"-3"6"-100"0,0 3 31 16,0 0 33-16,0-1-52 0,0 6 14 16,0 5-34-16,0 11-1 15,0 8-12-15,-3 2-3 16,3 6-3-16,-3 0-2 15,3-6 1-15,-3 1 1 16,6-6-1-16,-6-5-9 31,3-3 4-31,-3-8-12 16,3 0 9-16,-6-8-3 16,0 1 6-16,-9-12 0 15,0 6 2-15,-3-2 4 16,1-1-1-16,-4 0 10 15,6-2-5-15,6 3 14 16,6 2-11-16,9-3 3 0,3 6-8 0,6-6 0 16,3 3-2-16,8-3-65 15,-2-2 34-15,6 0-215 16,0 2 135-16</inkml:trace>
  <inkml:trace contextRef="#ctx0" brushRef="#br0" timeOffset="89330.47">8530 4765 364 0,'-3'13'137'0,"3"-13"-106"0,-9 24 15 0,6-16 3 31,3 3-29-31,-3-3-25 0,3 5 0 0,0-5-182 31,3 2 103-31</inkml:trace>
  <inkml:trace contextRef="#ctx0" brushRef="#br0" timeOffset="89635.03">8542 4614 424 0,'-9'11'159'0,"9"-11"-124"0,6 3-2 15,0-6-8 1,3 3-18-16,5-5-1 16,4-1-4-16,-3-4-2 15,3 4 1-15,-3-12 5 0,0 7-3 16,-3-5 3-16,0 3-3 15,-15 0-2-15,0 5 0 0,-12 5-1 16,3 3 0-16,-12 6-7 16,6 4 4-16,3 1-82 15,3 2 46-15,9-2-173 16,6 2 118-16</inkml:trace>
  <inkml:trace contextRef="#ctx0" brushRef="#br0" timeOffset="90090.36">8836 4773 408 0,'-6'11'154'0,"6"-11"-120"0,-3 18 12 0,0-13 4 31,6 3-31-31,-3 0 0 16,3 3-13-16,3-8-3 15,6 7-2-15,-3-10-4 16,3 0 2-16,3-5 5 0,0 2-2 0,3-2 1 16,0-3-1-16,-1 3 3 15,1-3-3-15,-6 2 6 16,-3 6-5-16,-3-5 3 16,3 5-3-16,-6 5 0 15,0 1-1-15,0 2-4 16,3-3 1-16,0 3 3 15,6-3-1-15,3 3 6 16,-1-5-4-16,1-3 3 16,3 2-3-16,-3-4 0 15,3 2-1-15,3-3 3 16,0-5-3-16,-6 3-1 16,-1 0 0-16,-5-1-1 15,3 6 0-15,-6 0 2 16,3 6-1-16,-6-1-67 15,3 3 37-15,-6 2-212 16,3 1 134-16</inkml:trace>
  <inkml:trace contextRef="#ctx0" brushRef="#br0" timeOffset="90669.14">10006 4471 404 0,'3'3'151'0,"-3"-3"-118"0,-21 42 16 15,6-12 4 1,3-1-33-16,-11 13 2 16,5-2-14-16,-9 2-1 0,6-2-4 0,-9 2-19 15,10-2 8-15,2-11-91 16,6-5 54-16,3-11-168 16,9-3 120-16</inkml:trace>
  <inkml:trace contextRef="#ctx0" brushRef="#br0" timeOffset="90891.7">9994 4522 396 0,'-12'18'148'0,"12"-18"-115"0,0 45 11 0,0-26 8 16,6-3-31-16,0 7 7 15,0 1-17-15,0 0 1 16,3 3-8-16,0 4-6 15,3-4 0-15,-6-6-34 16,0-3 19-16,-6-4-65 0,3-4 46 0,-3-2-100 16,0 0 76-16,-6-5-99 15,0-1 90-15</inkml:trace>
  <inkml:trace contextRef="#ctx0" brushRef="#br0" timeOffset="91039.39">9866 4834 348 0,'-15'3'132'0,"15"-3"-103"0,-3 0 25 0,3 0 21 15,3 0-43-15,0 0 11 32,6 0-26-32,3-3 1 15,6 3-10-15,9-5-16 16,0 2 4-16,-1-2-107 16,-2-1 61-16,6-2-175 0,-3 3 126 0</inkml:trace>
  <inkml:trace contextRef="#ctx0" brushRef="#br0" timeOffset="91356.36">10325 4437 400 0,'-18'-5'148'0,"18"5"-115"0,-24 32 17 16,15-17 17-1,3 1-40-15,-9 19 10 16,6 2-23-16,0-3-8 15,6 3-4-15,3-8 0 16,6 0-1-16,9-2-1 16,3-1 1-16,9-12-4 15,0-9 2-15,2-3 1 16,-2-2 0-16,-3-2 0 16,0-1 0-16,-9 3 2 15,0 3-1-15,-10 2 6 16,1 3-4-16,-6 5 3 15,3-5-3-15,-6 5-41 0,3 1 20 0,3-4-213 16,3 1 128-16</inkml:trace>
  <inkml:trace contextRef="#ctx0" brushRef="#br0" timeOffset="91757">10726 4842 344 0,'0'-5'129'0,"0"5"-100"0,0 5 24 16,0-5 18 0,0 0-41-16,0 0 12 15,0 0-26-15,0 0 11 0,0 0-16 0,0-3 10 32,3 3-12-32,-3-5 6 15,3-3-8-15,-3-5 2 16,3 7-5-16,-3-7 5 15,3 0-6-15,0 2-1 16,0 4-1-16,0 1-50 16,3 4 27-16,0-4-138 15,6 6 88-15,3-5-148 0,0 2 124 0</inkml:trace>
  <inkml:trace contextRef="#ctx0" brushRef="#br0" timeOffset="92158.2899">11143 4403 400 0,'3'-14'148'0,"-3"14"-115"0,9-13 22 15,-6 8 18 1,0 5-43-16,-3 0 13 16,3 3-27-16,-3 7 9 15,0 3-15-15,-3 22 4 16,0 4-9-16,-3 12 2 15,6-4-4-15,-6 4-2 16,6-6 0-16,-3 0-1 16,3-11 0-16,-6 0 2 15,6-2-1-15,-3-13-1 16,3-6 1-16,-6-5 1 16,3-3-1-16,-9-8-1 0,3 1 1 15,-5-9-1-15,2 6 0 0,0-6-3 16,6 9 2-16,6-9-4 15,6 8 3-15,3-2 1 16,6 3 1-16,2-4-16 16,4 6 9-16,6-8-85 15,0 3 51-15,12-3-203 16,-1 3 136-16</inkml:trace>
  <inkml:trace contextRef="#ctx0" brushRef="#br0" timeOffset="92528.53">11607 4739 404 0,'-11'-16'151'0,"11"16"-118"0,-18-13 18 0,9 13 18 15,3 0-41-15,-12 2 9 16,3 4-22-16,-9 1-7 15,6 4-5-15,-5 5-5 16,5 2 1-16,9-2 1 0,6-2 0 0,9-7 0 16,3 1 0-16,6-8 0 15,2 6 0-15,7-20 0 16,3 7 0-16,-9-7 0 16,0 4 0-16,-3-3 8 31,-3 5-4-31,-4 2 5 15,1-2-5-15,-6 8-2 16,3 3-1-16,-3 2-15 16,0 9 8-16,0-7-63 15,3 7 38-15,3-4-106 16,0 3 77-16,3-10-133 16,0 8 109-16</inkml:trace>
  <inkml:trace contextRef="#ctx0" brushRef="#br0" timeOffset="92776.06">12006 4331 412 0,'-3'-8'154'0,"3"8"-120"0,-3 8 17 0,0-5 25 15,6 7-45-15,-3 4 23 16,0-1-32-16,0 13 4 15,0 6-16-15,-3 16-4 16,0 5-3-16,-3 0-18 16,6-6 8-16,-3 9-94 15,3-3 56-15,0-11-208 16,3-8 141-16</inkml:trace>
  <inkml:trace contextRef="#ctx0" brushRef="#br0" timeOffset="93963.27">5455 5151 348 0,'-15'-18'132'0,"15"18"-103"0,-3-3 21 15,-6 6 12 1,6 5-36-16,-9 5 7 16,3 6-21-16,-3 2 0 0,6 3-7 0,6-1-3 15,3-1-1-15,12-1 1 16,0-5-1-16,6-3-1 16,0 0 1-16,-3 0 1 15,0 1-1-15,-7 9 8 16,1 1-5-16,-12 5 1 15,-3-5-3-15,-8 3-6 0,2-6 2 0,-12 0 10 16,0-3-5-16,0-12 11 16,0-1-8-16,3-13 1 15,6-3-4-15,4-10-6 16,2 3 1-16,12-6-30 16,-3 3 18-16,8 0-116 31,4 5 73-31,6 5-157 15,-3 6 121-15</inkml:trace>
  <inkml:trace contextRef="#ctx0" brushRef="#br0" timeOffset="94414.88">5711 5482 316 0,'3'11'118'0,"-3"-11"-92"0,9 0 19 0,-3 0 18 16,-6 0-37-16,6-11 12 16,6 3-23-16,-3-8 7 15,-1 3-13-15,-2-3 4 16,3 0-8-16,-9 3 2 16,0 8-4-16,-12-8 3 15,7 5-4-15,-7 5 4 16,6 6-4-16,-3 7-1 15,6 4 0-15,-6 15-6 16,6 2 3-16,6 4 1 16,3-9 1-16,3 1 0 15,6-6 0-15,2-8 2 16,4-2-1-16,0-17 2 16,3 4-2-16,-3-12 2 15,-3 1-2-15,-4-3-1 16,-2 3 1-16,-3-3 1 15,3 6-1-15,-3-4 2 0,0 7-2 0,0-1-1 16,0 8 1-16,6 15-83 47,0 4-115-31</inkml:trace>
  <inkml:trace contextRef="#ctx0" brushRef="#br0" timeOffset="94615.33">5973 5265 476 0,'-12'-8'178'0,"12"8"-138"0,0 0 2 15,0 0-12 1,0 0-22-16,0 0-28 15,6 0 10-15,-3 0-207 16,3 0 118-16</inkml:trace>
  <inkml:trace contextRef="#ctx0" brushRef="#br0" timeOffset="107514.12">6619 5141 280 0,'3'-5'107'0,"-3"5"-83"0,0 5 28 16,-3 0 18 0,3 6-39-16,-9 7-2 15,3 6-19-15,-9 3 0 16,3 4-6-16,-12 9-2 0,6 0-1 15,-8 5 3 1,5 2-2-16,-3-2-12 16,6 0 6-16,-3-10-59 0,6-6 35 15,1-8-149-15,8-3 99 0</inkml:trace>
  <inkml:trace contextRef="#ctx0" brushRef="#br0" timeOffset="107799.57">6604 5141 244 0,'6'-24'93'0,"-6"24"-72"0,3-11 22 0,-3 9 28 16,3 2-40-16,-3 10 27 15,0-2-35-15,0 16 20 16,3 3-26-16,0 7-2 15,3 0-9-15,-3 9-2 16,0-9-2-16,0 6 3 0,0-3-3 16,-3 13-1-16,3-8 0 15,-3-10-34-15,0-8 18 0,0-5-91 32,0-6 59-32,-3-5-131 0,3 0 100 0</inkml:trace>
  <inkml:trace contextRef="#ctx0" brushRef="#br0" timeOffset="107984.95">6485 5498 280 0,'-6'0'104'0,"6"0"-81"0,6 3 29 16,-3-6 27-16,6 3-45 0,3-5 13 15,0 5-29-15,-1-11 1 16,4 9-11-16,3-14-5 15,3 8-2-15,-6 0-111 16,-3 2 60-16,0 6-161 16,0 3 119-16</inkml:trace>
  <inkml:trace contextRef="#ctx0" brushRef="#br0" timeOffset="108687.11">6815 5374 428 0,'-6'21'162'0,"6"-21"-126"16,-6 42 5-16,6-26-7 15,3 0-22-15,0 0-7 16,6 5-3-16,3-13 2 16,0 3-2-16,0-9-1 15,3-2 0-15,-6-8-1 16,3 3 0-16,-6-3 0 15,0-5 0-15,-1 0-3 0,1-1 2 0,0 4-1 16,0 4 0-16,0 4 2 16,3 2 0-16,0 5 0 15,3 6 0-15,-3-1-3 16,0 1 2-16,0-3 5 31,3 0-2-31,3-8 1 16,0-3-1-16,-4-8-2 0,1 4 1 15,-3-17-1-15,3 8 0 0,0-13 2 16,3 5-1-16,-3-16-1 16,3 6 1-16,-9-3-1 15,3 5 0-15,-6 0 11 16,3 6-6-16,-6 5 11 16,0 7-9-16,-3 14 5 15,3 8-7-15,-6 8 9 16,3 8-8-16,-3 21 5 15,3 8-6-15,0 16 0 16,3 0-3-16,0-3 1 16,6-11-2-16,0-7-1 15,0-11 1-15,0-5 1 0,0-9-1 0,-6-4 4 16,2-11-3-16,-4-8 1 16,-1-3-1-16,-6-13 3 15,3 3-3-15,-3-13 1 16,3 5-1-16,-3-6-2 15,3 9 1-15,0-1-4 16,3 6 2-16,-3-3-4 16,6 5 3-16,0 3-43 15,6 3 25-15,3-3-102 16,3 3 68-16,6-8-166 16,5 5 124-16</inkml:trace>
  <inkml:trace contextRef="#ctx0" brushRef="#br0" timeOffset="109011.9">7396 5421 336 0,'-3'14'126'0,"3"-14"-98"0,0 18 17 0,0-13 8 16,0 1-32-16,0-4 8 15,0 4-18-15,-3-12 18 16,3 4-16-16,-3-9 15 16,3 3-15-16,-3-8 6 0,6 3-11 0,-3-3 4 31,6 3-7-31,0-3 0 15,3 5-3-15,-1-2-13 16,1 5 7-16,6 0-81 16,0 3 47-16,0 2-189 15,0-2 127-15</inkml:trace>
  <inkml:trace contextRef="#ctx0" brushRef="#br0" timeOffset="110223.05">7783 5310 320 0,'-3'-8'121'0,"3"8"-95"0,-3-2 25 0,0 2 18 15,3 0-40-15,-9-3 8 16,3 3-22-16,-9 0 4 16,3 0-11-16,-9 3 6 31,3 7-7-31,-3-5 7 15,4 6-8-15,-4 2 5 16,6 3-6-16,0 0-2 16,9 0-2-16,0-3-6 15,6 0 3-15,3-2 5 0,3-3-1 16,3-8 1-16,3 0-1 0,-3-3 1 16,3 1-2-16,0-9-1 15,0 6 1-15,-4-3 1 16,1 3-1-16,0-6 6 15,3 6-4-15,-3-9 6 32,0 9-6-32,-3-3 3 0,0 6-3 0,0-6-2 15,0 5 0-15,0-5-1 16,0 5 0-16,-3-2 2 16,0 2-1-16,-3 3 2 15,3 0-2-15,-3-5-1 16,0 10 1-16,0-5 7 15,0 0-4-15,0 0 8 16,0 0-8-16,0 0 3 16,0 0-4-16,0 0-2 15,0 0 0-15,0 0-1 16,0 0 0-16,0 0 0 16,0 0 0-16,0 0 0 15,0 0 0-15,0 0 2 0,3 0-1 16,-3 0 4-16,3 3-3 0,0 0 4 15,0 2-4-15,0 3-1 32,6 0 0-32,-4 0-1 15,1 0 0-15,3 0 0 0,0 0 0 16,6-3 0-16,0 3 0 0,0-8 0 16,3 3 0-16,-3-6 0 15,-3-2 0-15,-3-3 0 16,-1 2 0-16,1-7 0 15,3 5 0-15,-6 0 2 16,3 3-1-16,-6 0-1 16,0 2 1-16,0-2-4 15,0 2 2-15,-3 0 1 16,3 3 0-16,-3 3 2 16,0 2-1-16,0 3 2 15,0 0-2-15,0 0-1 16,0 0 1-16,0 0-4 0,3 3 2 15,0-11-1-15,3 5 0 16,0-2 4-16,3 2-1 0,0-10-1 16,0 5 1-16,3-6 1 31,0 4-1-31,2-6-1 16,1 2 1-16,0-2 3 15,0 3-2-15,-3-3 8 16,0 3-6-16,-6 0 5 0,3 2-5 15,-6-2 2-15,3 2-3 0,-3 0 0 16,0 6-1-16,-3-3-2 16,3 3 1-16,0-1-1 15,5 6 0-15,-2-2-3 32,3 2 2-32,0-1-30 0,3 1 17 0,-3-2-78 15,3 2 51-15,-6-3-164 16,3 3 114-16,-6-5-126 31,3 2 124-31</inkml:trace>
  <inkml:trace contextRef="#ctx0" brushRef="#br0" timeOffset="110508.27">7655 5215 420 0,'0'0'156'0,"0"0"-121"0,20-3 19 0,-8 3-1 16,3 0-32-16,6-8-11 15,3 3-7-15,3-3-47 16,5 3 24-16,-2-3-197 16,-3 5 120-16</inkml:trace>
  <inkml:trace contextRef="#ctx0" brushRef="#br0" timeOffset="111078.29">8351 5326 360 0,'0'3'134'0,"0"-3"-104"0,0 10 23 0,0-7 21 15,0 2-43-15,0 3 6 16,3 5-24-16,0-5-5 16,6 3-5-16,3-8 4 15,0-3-4-15,3-8-1 16,3 2-1-16,-1-4-1 0,1 2 0 15,0-3 0-15,-3 3 0 0,-6 3 2 16,0 5-1-16,-6 0 13 16,3 5-8-16,-3 1 8 15,0 4-7-15,0-2-2 16,3 0-3-16,3-5-2 31,5 5 1-31,1-14 3 16,6 6-2-16,3-5 6 15,0 2-5-15,-3-2 3 16,-3 5-3-16,-4-5 0 0,1 5-1 0,-3-3-2 16,3 3 1-16,-3 0 1 15,0 3-1-15,-3-1-1 16,0 6 1-16,0 6-43 16,3-6 23-16,-3 2-208 15,2 3 125-15,-2 1-146 16,3-1 142-16</inkml:trace>
  <inkml:trace contextRef="#ctx0" brushRef="#br0" timeOffset="112079.48">9134 5323 324 0,'0'-5'123'0,"0"5"-95"0,-9-8 22 0,3 8 17 16,3 0-38-16,-12 0 8 16,0 5-23-16,-14 6 5 15,2 5-11-15,0 5-2 16,6 3-4-16,6-3-4 31,6 3 1-31,3-11 1 0,9 0 0 0,9-10 0 16,3-3 0-16,3-11 0 15,3 1 0-15,-3-6 2 16,-3 3-1-16,-4 0 6 16,1 5-4-16,0 0 8 15,0-3-7-15,-6 6 5 16,0 5-5-16,3 2 0 15,0 6-2-15,0 3-32 16,3 0 16-16,0-1-78 16,3-2 51-16,-1 0-90 15,1 0 75-15,3-5-22 16,0 2 46-16,-3-5 74 16,-3 2-21-16,-3-2 82 15,-3 0-58-15,-6 0 42 16,3 0-50-16,-3-2 20 15,3 2-33-15,0-8 16 16,3 3-24-16,0-9 16 16,0 9-18-16,-1-8 3 15,1 5-9-15,0-5-3 16,3 2-3-16,-3 3-21 0,0 3 10 0,0 0-60 16,3 5 38-16,-3-6-147 15,3 6 99-15,0-2-128 16,0 4 119-16</inkml:trace>
  <inkml:trace contextRef="#ctx0" brushRef="#br0" timeOffset="112374.02">9577 5173 344 0,'9'-40'129'0,"-9"40"-100"0,-6-37 26 16,0 24 32 0,4 7-49-16,-10 1 24 15,3 5-38-15,-6 11 3 16,6 2-16-16,0 8-5 15,6 3-3-15,6 0-3 16,6-1 1-16,6 1-4 16,3-3 2-16,5 9 3 15,4 4-1-15,-12-8 4 16,0-2-3-16,-9-3 4 16,-3-2-4-16,-9-6 6 15,0 0-5-15,-12-2 8 16,0-6-7-16,0-5-1 0,7 0-2 0,-1-5-21 15,6 2 11-15,3-7-74 16,6 7 47-16,6-5-201 16,5 8 132-16</inkml:trace>
  <inkml:trace contextRef="#ctx0" brushRef="#br0" timeOffset="112758.59">9830 5416 388 0,'18'-18'145'0,"-18"18"-112"0,12-22 21 16,-9 14 23 0,0 3-44-16,-3-5 21 0,3 2-32 0,-9 0 6 15,3 2-17-15,-6 4-6 16,0 2-3-16,-3 5-2 16,7 6 0-16,-1 2-5 15,3 5 3-15,0 9-1 16,6 5 1-16,3-11 0 15,2-3 0-15,4-7 2 16,3-3 0-16,0-8 2 16,3 0-1-16,3-13 4 0,3-1-3 0,-6-2 1 15,-1 6-1-15,-2-3-2 16,0 2 1-16,-3 3 1 16,3 3 3-16,-3 0 4 15,0 5-4-15,-3 2-5 16,3 6-1-16,-4-3-54 31,4 9 30-31,-3-6-184 16,0 2 116-16,0 1-145 15,0 2 137-15</inkml:trace>
  <inkml:trace contextRef="#ctx0" brushRef="#br0" timeOffset="112911.82">10113 5202 436 0,'-6'-16'165'16,"6"16"-129"-16,3 0-7 0,-3-5-32 15,3 5-3-15,0-3-185 16,3 0 105-16</inkml:trace>
  <inkml:trace contextRef="#ctx0" brushRef="#br0" timeOffset="113559.82">10322 4945 404 0,'-3'0'151'0,"3"0"-118"0,-3 16 38 0,0-3 36 16,6 3-61-16,-3 13 12 16,3 3-36-16,-3 5-7 15,3-5-9-15,0 7-2 16,0 1-2-16,-3 5-6 15,3 3 2-15,0-11-14 16,2-8 8-16,-2-13-18 16,3-3 15-16,0-13-6 15,0 0 10-15,0-5 1 16,3-1 4-16,3-4 0 16,0 2 0-16,0-3 4 15,3 3-1-15,3-8 2 16,2 6-2-16,-2-6 4 15,0 5-3-15,-3-7 4 16,-3 5-4-16,-6-3 4 0,-3 8-4 0,-9 3-1 16,0 7 0-16,-6 3-1 15,0 6 0-15,-3 8-3 16,3 2 2-16,6 5-1 16,9-2 0-16,6 0 4 15,6 0-1-15,3-11 2 16,3-5-2-16,-3-3-1 15,3-2 1-15,-6-6-1 16,-1 3 0-16,-2-5 2 16,-3 5-1-16,-3 0-1 15,0 5 1-15,0-5 1 16,0 5-1-16,0 3-3 0,3 3 1 16,0-3 1-1,3 2 0-15,0-7 0 16,0 2 0-16,2-10 2 15,1 2-1-15,0-5-1 16,3 3 1-16,-3-3 1 16,3 3-1-16,-3-6 6 15,3 9-4-15,-4-1 1 16,1-2-2-16,0 2-2 0,3 3 1 0,-6 0-54 16,3 8 29-16,0-5-230 15,-3 10 140-15</inkml:trace>
  <inkml:trace contextRef="#ctx0" brushRef="#br0" timeOffset="114661.06">11241 5297 276 0,'-6'0'104'0,"6"0"-81"0,-3 8 29 0,0-3 31 16,3 3-46-16,-6 5 17 15,4 6-32-15,-4 2 5 16,6 3-16-16,0-8 5 16,6 2-9-16,-1-7 4 0,4-3-6 15,6-6 4-15,3-2-5 16,-3-8 2-16,3 1-3 0,3-12 9 31,0 6-6-31,-10 0 12 0,1 5-10 0,-9 0 5 16,3 2-8-16,-6 1 2 15,3 5-4-15,-3 0-2 16,3 5 0-16,0-2-1 31,3 8 0-31,0-6-3 0,3 6 2 0,3-1 1 16,0-5 0-16,0 3 0 15,0-2 0-15,-3-6-3 16,0 2 2-16,-1-2 1 16,1 0 0-16,0-2 2 15,3 2-1-15,-3-6-1 16,3 6 1-16,-6-5-4 16,3 10 2-16,-3-10-1 15,3 5 0-15,-6 0 2 16,3 8 0-16,0-5 0 15,0 2 0-15,0 0 0 16,0 3 0-16,0-3-11 0,2 1 6 16,1-4-58-1,0 4 35-15,0-4-146 16,0 1 96-16,-3 0-126 16,0 5 117-16</inkml:trace>
  <inkml:trace contextRef="#ctx0" brushRef="#br0" timeOffset="115291.05">11840 5165 296 0,'6'-29'112'0,"-6"29"-87"0,0-14 40 0,0 12 32 16,0 2-53-16,0 0 20 16,3 2-39-16,-3 6 11 15,0 6-21-15,-3 4-2 16,0 1-8-16,-6 7-1 15,3 0-2-15,-3 14-2 16,3 2 1-16,0-2-1 16,6-5 0-16,0-9 0 15,6-2 0-15,0-16 2 0,0-3-1 16,0-10-3-16,3-1 1 0,-6-4 3 31,3-1-1-31,-6-2-1 16,0 0 1-16,-3 2-1 15,0 3 0-15,0 0 4 16,3 6-2-16,3-4 6 16,3 4-5-16,5-3 1 15,4 2-2-15,0 0 3 16,0 6-3-16,0-6 1 0,3 1-1 0,3-6 1 16,0 2-2-16,-7-2 2 31,-2-2-2-31,-6-1 4 15,-3 6-3-15,-6 0 4 0,0 2-4 16,-6 6-1-16,3 2 0 0,-5 8-1 31,5 0 0-31,0 3-3 16,6 8 2-16,0 8-1 16,6-3 0-16,0-5 2 15,5-6 0-15,1-4 4 0,0-9-2 0,3-10 1 16,3-3-1-16,-6-8-2 15,0 2 1-15,-6-1 1 16,3-1-1-16,-6 0-12 31,3 3 7-31,-3-3-63 0,3 8 37 16,2 3-214-16,1 5 135 0,3 0-129 16,3 5 138-16</inkml:trace>
  <inkml:trace contextRef="#ctx0" brushRef="#br0" timeOffset="115548.93">12399 5284 420 0,'-18'-11'156'0,"18"11"-121"0,-20-2 21 15,14 2 18 1,3 2-44-16,-6-2 13 16,6 5-27-16,-3 1-2 15,3 7-9-15,0-5 4 16,6 10-6-16,-6 6 3 0,3 5-3 0,-6 3 0 15,3-3-1-15,-6-2 1 16,3-6-2-16,-3-8-31 16,6-5 16-16,0-8-76 15,6 0 50-15,3-13-121 16,6 0 91-16,3-6-128 16,3 0 112-16</inkml:trace>
  <inkml:trace contextRef="#ctx0" brushRef="#br0" timeOffset="116134.43">12569 5022 328 0,'9'-50'123'0,"-9"50"-95"0,0-19 38 0,0 16 41 16,0 3-60-16,-3 0 20 15,3 6-41-15,-3 10 6 16,0 2-20-16,-3 9 3 16,6 2-10-16,-6 8 0 15,3 0-3-15,-3 8 1 16,3-3-2-16,-3 8 2 15,3-5-2-15,-3-10 2 16,6-6-2-16,-6-8-1 0,6-5 1 16,-6-8-4-16,6-3 2 15,-6-10 1-15,6 2 0 0,-9-10 0 16,9 0 0-16,-3-1-3 16,3 4 2-16,0-6-1 15,9 5 0-15,-3-2 0 31,6 5 0-31,0-2 4 16,3 7-1-16,0-8-3 16,3 9 1-16,-3-6 3 15,0 8-1-15,-7 0 2 16,1 8-2-16,-6-6-1 16,0 9 1-16,0 2-1 15,0-5 0-15,0 3 0 0,6-1 0 0,0-2 0 16,6 0 0-16,0-5 2 15,0-1-1-15,-3-4 2 16,3-1-2-16,-4-2-1 16,4 0 1-16,0-6-1 15,0 6 0-15,-6-1 0 32,3 1 0-32,-3 2 2 0,0 3-1 15,-3 0 2-15,0 8-2 0,0-5 2 16,3 5-2-16,-6 0-12 15,3 0 7-15,-3-3-63 16,-1 3 37-16,1-3-172 16,3 3 112-16,-6-2-139 15,0-1 131-15</inkml:trace>
  <inkml:trace contextRef="#ctx0" brushRef="#br0" timeOffset="117022.74">12688 5215 488 0,'3'-3'184'0,"-3"3"-143"0,18 0-7 0,-9-5-19 15,0 5-14-15,6-5-36 16,2 2 19-16,1-2-57 16,0-1 41-16,3-7-23 15,3 3 32-15,-6-6 13 16,-1 3 7-16,1-9 33 15,-3 1-16-15,-3-5 52 16,0 7-37-16,-3 1 35 16,3 5-37-16,-6-1 21 15,3 6-27-15,-6 8 8 16,3 8-17-16,-6 19 0 16,0-1-7-16,-3 9-1 15,0 2-2-15,-3-3-4 16,0 3 1-16,-3-5 1 15,3 0 0-15,-3-3-5 0,6-6 3 0,-3-4-8 16,6-6 6-16,3-7-1 16,3-4 3-16,3-7 2 31,6 0 0-31,-3-3-3 16,3 2 2-16,-3-2 3 15,-1 3-1-15,-2 0 10 16,3 5-5-16,-9 0 10 15,0 5-9-15,-6 3 1 16,3 3-5-16,-3 2-4 16,3 0 0-16,0 0 1 15,3 6 0-15,3-11 0 0,3 2 0 0,3-7-5 16,3 2 3-16,3-15-3 16,0 7 2-16,2-10 2 15,4 0 1-15,-3-11-3 16,-3 5 2-16,3-18 1 15,0 3 0-15,2-27 2 16,1 8-1-16,-6 5 2 16,-6 14-2-16,-6 5 8 15,-3 10-5-15,-3 14 5 16,3 8-5-16,-3 13 0 16,0 5-2-16,-3 8-2 0,3 3 1 15,-3 5-1-15,0 0 0 0,-3 0 6 31,6 0-3-31,-6-3-1 16,6-2-1-16,-6-8-8 16,3 0 4-16,-12-11 1 15,6 0 2-15,-3-13 2 16,7-5-1-16,-1-3 2 16,3 0-2-16,0-3 6 15,3 3-4-15,-3-2 6 0,6 5-6 0,-3-3 1 16,3 2-2-16,3-2-2 15,2 3 1-15,4 2-17 16,3 3 9-16,9-8-122 16,-3 8 70-16,15-5-219 15,2 5 155-15</inkml:trace>
  <inkml:trace contextRef="#ctx0" brushRef="#br0" timeOffset="125974.32">14545 5257 316 0,'-29'3'121'0,"29"-3"-95"0,0 0 20 16,3-5 12-1,5 2-33-15,13-18 0 16,3-3-15-16,15-18-2 15,0 5-5-15,14-19 5 16,1 8-5-16,2-7 14 0,-5 7-9 0,-7 3 12 16,-8 11-12-16,-15 13 3 15,-9 7-7-15,-15 17 7 16,-6 8-7-16,-12 15 5 16,3 3-5-16,-2 14-2 15,5 4-1-15,0 4-41 16,9-9 22-16,0 0-200 15,15-10 121-15</inkml:trace>
  <inkml:trace contextRef="#ctx0" brushRef="#br0" timeOffset="126327.54">15382 4797 324 0,'-27'-3'123'0,"27"3"-95"0,-24 19 22 16,15-11 24 0,3 0-43-16,-6 10 10 15,0-2-25-15,-2 13 1 16,2 3-9-16,3 5-1 16,6 0-4-16,6-5 3 15,3-3-4-15,9-8-1 16,5-5 0-16,13-11 3 15,0-10-2-15,6-14 8 16,-1 1-6-16,1-9 3 16,-6 6-4-16,-6-8-2 15,-4 3 0-15,-11-3 1 0,-3 7-1 0,-18-1-1 16,-3 4 1-16,-14 3-1 16,-1 3 0-16,-6 2 0 15,6 9 0-15,3-4-82 16,7 6 45-16</inkml:trace>
  <inkml:trace contextRef="#ctx0" brushRef="#br0" timeOffset="132792.3799">17447 4723 316 0,'0'0'118'0,"0"0"-92"0,9 18 24 0,-9-7 14 16,3 0-36-16,-6 7-1 31,0 3-17-31,-3 3-2 16,4 2-5-16,-4 6-22 15,0 3 11-15,-3 4-77 16,3 1 47-16,0-14-144 0,6-2 102 0</inkml:trace>
  <inkml:trace contextRef="#ctx0" brushRef="#br0" timeOffset="133046.51">17174 4794 328 0,'-18'-21'123'0,"18"21"-95"0,-6 3 22 0,6-3 24 15,3 0-43-15,3-3 19 16,6 3-30-16,9-5 6 31,2 0-15-31,16-6 1 16,0 3-8-16,5-8-17 15,4 3 6-15,12-6-74 16,-1 1 45-16,-14 5-177 16,-7 5 119-16</inkml:trace>
  <inkml:trace contextRef="#ctx0" brushRef="#br0" timeOffset="133325.68">17721 4617 308 0,'0'-5'115'0,"0"5"-89"0,3 13 27 0,-3-5 27 16,3 5-46-16,-9 8 7 15,3 8-26-15,-6 3-5 16,0 3-6-16,-2 9-7 16,2-1 1-16,0 4-52 15,3-4 30-15,0-1-173 16,3-7 109-16</inkml:trace>
  <inkml:trace contextRef="#ctx0" brushRef="#br0" timeOffset="133582.76">17927 4588 324 0,'3'-13'123'0,"-3"13"-95"0,6 0 22 16,-3 2 26-16,0 4-43 0,0 4 15 16,0 9-30-16,-3-1 8 15,3 9-15-15,-6 7 1 16,3 3-8-16,-6-2-2 16,3-4-1-16,-3 1-28 15,6 0 15-15,-6 5-96 16,6 0 59-16,-3-13-159 31,3-1 117-31</inkml:trace>
  <inkml:trace contextRef="#ctx0" brushRef="#br0" timeOffset="133765.41">17611 4911 356 0,'-21'0'134'0,"21"0"-104"0,9 0 23 0,3-3 8 16,3 0-36-16,12-2-12 16,6 2-9-16,2-2-81 15,4-3 42-15,3-2-167 16,-1 4 113-16</inkml:trace>
  <inkml:trace contextRef="#ctx0" brushRef="#br0" timeOffset="134151.79">18165 4641 388 0,'-15'13'145'0,"15"-13"-112"0,-24 56 19 0,15-38 20 31,3-2-43-31,-9 10 7 16,6 1-23-16,3-1-7 16,4-2-4-16,7 3-16 15,10-1 8-15,6-13-15 0,6-2 12 0,3-3 0 16,0-8 5-16,-1 0 3 15,-2 2 1-15,-3-2 2 16,0 3-1-16,-3 0 13 16,-4 5-8-16,-2-3 22 15,0 3-16-15,3 0 14 16,0 0-15-16,-3-8 15 16,-3 0-16-16,-3-8 13 15,2-3-13-15,-2-2 6 16,0-5-9-16,-3-9 0 15,0 6-4-15,0-16-2 16,3 5 0-16,0-8-23 16,6 9 12-16,6-9-82 15,3 8 51-15,-4 11-214 16,1 13 143-16</inkml:trace>
  <inkml:trace contextRef="#ctx0" brushRef="#br0" timeOffset="134386">18763 4826 452 0,'-6'3'167'0,"6"-3"-129"0,0 0 17 16,3 0 5-1,3 0-36-15,3 0-3 16,6 0-14-16,6-3-2 15,-3 3-3-15,5-5-21 16,1 5 10-16,-3-8-109 16,0 8 65-16,6-3-186 15,2 6 134-15</inkml:trace>
  <inkml:trace contextRef="#ctx0" brushRef="#br0" timeOffset="135106.31">19567 4461 308 0,'3'-5'115'0,"-3"5"-89"0,-3 15 16 16,-3-1 26-16,0 4-39 0,-9 14 21 16,0 0-29-16,-9 7 4 31,6 1-15-31,-8 2-1 16,5 1-6-16,-6 2 0 15,9 0-1-15,3-14-2 16,6-1 1-16,3-4-23 15,6-2 12-15,9-11-82 0,3-2 51 0,6-6-156 16,6 0 110-16</inkml:trace>
  <inkml:trace contextRef="#ctx0" brushRef="#br0" timeOffset="135591.9">19603 4892 280 0,'11'0'104'0,"-11"0"-81"0,21 0 25 15,-15-5 26 1,3 10-41-16,0-10 17 16,6 5-30-16,3-5 6 15,0-1-15-15,0-2 5 16,-1 0-9-16,1-5 9 15,0 0-9-15,-9-6 10 16,-3 11-10-16,-9-2 7 16,-3 10-7-16,-15 5 0 15,3 6-4-15,-8 5-2 0,2 2 0 0,6-2-6 16,6 5 3-16,9 0 1 16,6 1 1-16,9-4 2 15,3-5-1-15,12-5-1 16,2-5 1-16,1-14-1 15,0 3 0-15,0-5 2 32,-4 0-1-32,-2-3 10 15,0 3-5-15,-9 2 12 16,-3 6-10-16,-6 0 5 16,3 2-8-16,-6 3 0 15,3 5-3-15,0 1-13 16,0 4 7-16,0-7-92 0,-1 7 53 0,7-4-202 15,3 4 137-15</inkml:trace>
  <inkml:trace contextRef="#ctx0" brushRef="#br0" timeOffset="135756.66">20159 4614 400 0,'-6'-10'148'0,"6"10"-115"0,6-6-42 0,-3-1-163 16,3 7 87-16</inkml:trace>
  <inkml:trace contextRef="#ctx0" brushRef="#br0" timeOffset="136342.09">20525 4392 400 0,'-3'-5'148'0,"3"5"-115"0,0 21 22 0,-6-8 22 15,3 0-44-15,-9 22 12 16,1-1-27-16,-7 22-6 16,3-1-7-16,0-4-6 15,3-6 0-15,0-11-1 16,3-2 0-16,-3 2-3 15,6-2 3-15,0-14-8 16,3-4 6-16,-3-12-1 16,3 1 3-16,-8-8 2 15,2 2 0-15,-3-5 0 16,6 0 0-16,3-5 0 16,6 5 0-16,9-13 0 15,6 8 0-15,11-6 0 16,1 3 0-16,9-5 4 15,-4 8-2-15,-5 5 8 16,-6 3-6-16,-6 5 8 16,0 5-8-16,-12 3 1 15,-3 5-3-15,-3 6-4 0,0-6 1 16,0 5 1-16,6-5 0 0,3 1 0 16,2-1 0-16,4-10 2 15,0 2-1-15,3-8-3 16,0 3 1-16,9-13 3 15,0 0-1-15,-4-6-1 16,-2 3 1-16,-3 1 1 16,-3 4-1-16,-6 8 6 15,0 3-4-15,-9 3 6 16,0 8-6-16,-3-4-3 16,3 4-1-16,-3 2-34 15,3 0 18-15,3 1-89 16,3-1 59-16,3-8-182 15,6 3 128-15</inkml:trace>
  <inkml:trace contextRef="#ctx0" brushRef="#br0" timeOffset="136943.76">21058 4773 360 0,'-6'-3'134'0,"6"3"-104"0,-9 8 29 0,6-5 27 16,3 2-48-16,-3 3 1 16,3-2-25-16,0 1-4 15,6 1-6-15,3 0 2 16,3 3-4-16,6-11-1 16,6 5 0-16,14-5-1 15,4 0 0-15,0-2 0 16,-1-1 0-16,4-2 0 15,-6 5 0-15,2 0 0 0,-5 5 0 0,-3-5 2 16,-3 0-1-16,-1 0-1 16,1 3 1-16,6-6-4 15,0 3 2-15,-4-8 1 16,1 3 0-16,-3-9-3 16,0-4 2-16,-10-8-4 15,-5-1 3-15,-15-13 1 16,0 11 1-16,-15 3 17 0,4 10-9 15,-4 3 21-15,3 7-16 0,3 14 7 16,3 8-12-16,9 13 4 16,6 3-7-16,9 16 9 15,2 2-8-15,4 13 3 32,0 4-5-32,-6-1 5 15,-3-3-6-15,-9 6 6 16,-3-11-6-16,-15-7 8 15,0-14-7-15,-12-3 8 16,0-8-8-16,-11-15 1 16,2-3-3-16,-9-8 1 15,6-3-2-15,7-7 2 0,11 4-2 0,18-17-3 16,12 7 1-16,23-24-10 16,10 8 6-16,27-18-84 15,2 8 49-15,24-9-243 16,-3 12 157-16</inkml:trace>
  <inkml:trace contextRef="#ctx0" brushRef="#br0" timeOffset="165396.18">22561 4651 256 0,'3'-23'96'0,"-3"23"-75"0,15-16 19 0,-9 10 24 16,0 6-36-16,6-8 17 15,3 3-27-15,3-5 11 0,2 2-18 0,1 2 6 16,-3 4-10-16,-3 2-2 16,-3 5-3-16,-9 8 3 15,3 3-3-15,-21 8 1 16,6-3-1-16,-9 6 5 16,3-1-4-16,-3-2 3 15,7 2-3-15,-1-7-2 16,3-1 0-16,3-2-1 15,6-3 0-15,3-5 4 32,6 3-2-32,6-11-21 15,5 3 11-15,10-3-110 16,0 0 65-16,3-3-144 16,-4 3 110-16</inkml:trace>
  <inkml:trace contextRef="#ctx0" brushRef="#br0" timeOffset="166880.84">22898 4532 276 0,'-6'-5'104'0,"6"5"-81"0,0-8 18 0,0 5 17 15,3 6-33-15,3-3 10 16,2 3-21-16,4-3-2 16,3 5-7-16,0-5-1 31,3 0-2-31,0 3 5 0,3 7-4 0,-9-4 10 15,0 4-7-15,-10 3 8 16,1 3-8-16,-6 5 3 0,1 1-5 0,-4 1 0 16,0 4-2-16,0-1-4 15,3-2 1-15,-3 0 5 32,6 0-2-32,-3-6-1 15,6 1 0-15,-6-3-8 16,0-3 4-16,-3-5-5 15,6-3 4-15,-3-2 0 16,0-1 2-16,-3-7 4 16,0 2-1-16,-3-2 4 15,6-3-3-15,-6-2 6 0,6 4-5 0,-6-2 8 16,6 3-7-16,-3-3 5 16,6 6-5-16,-3-4 2 15,3 6-3-15,-3-5-2 16,6 10 0-16,-3-10-1 15,6 5 0-15,3-3-86 32,6 1 47-32,6-1-176 15,0 3 120-15</inkml:trace>
  <inkml:trace contextRef="#ctx0" brushRef="#br0" timeOffset="167034.6">23332 4855 352 0,'0'-5'132'0,"0"5"-103"0,-6 2 18 0,3-2 10 16,3 0-34-16,-3-2-4 16,3 2-13-16,-3-3-61 15,3 3 29-15,0-8-170 16,3 6 109-16</inkml:trace>
  <inkml:trace contextRef="#ctx0" brushRef="#br0" timeOffset="167351.29">23407 4855 340 0,'23'-8'126'0,"-23"8"-98"0,24-32 3 0,-15 24 3 15,0 1-22-15,0-9 17 16,3 5-17-16,-3-10 9 15,6 5-12-15,-6-5 8 16,0 5-9-16,-3-3 4 16,-1 9-7-16,1-1 2 15,0 9-4-15,-6 4 3 16,3 4-4-16,-6 4-1 16,3 3 0-16,-3 3-23 15,0 3 12-15,0-1-58 16,3-2 38-16,3-3-92 15,3 1 68-15,6-4-105 16,3 3 91-16</inkml:trace>
  <inkml:trace contextRef="#ctx0" brushRef="#br0" timeOffset="167636.44">23767 4749 216 0,'15'-26'82'0,"-15"26"-64"0,0-24 33 0,-3 21 34 15,3 3-47-15,-6 0 24 16,0 0-38-16,-6 6 8 15,0 4-20-15,0 3-2 16,3 1-6-16,0 2-1 0,6-1-1 0,6-1-2 16,3-4 1-16,3-2-4 15,6 0 2-15,0-5 3 16,3-1-1-16,0-7 2 16,2 2-2-16,-2-7 2 31,-3-1-2-31,-6-7-1 15,-3 5 1-15,-9-3 5 16,3 2-3-16,-9 1 3 16,0 5-3-16,-3 6-30 15,6 2 14-15,-3 2-177 16,6 4 104-16</inkml:trace>
  <inkml:trace contextRef="#ctx0" brushRef="#br0" timeOffset="167803.1">24020 4847 408 0,'18'-10'154'0,"-18"10"-120"0,12-3-5 0,-10 3-71 16,1 0 18-16,0 0-166 31,0 0 105-31</inkml:trace>
  <inkml:trace contextRef="#ctx0" brushRef="#br0" timeOffset="168137.56">24249 4598 396 0,'30'-15'148'0,"-30"15"-115"0,35-6 4 15,-26 4 2-15,3 4-26 0,0-2 6 16,0 6-12-16,-6-1 11 16,3 5-10-16,-9 4 12 15,3-1-12-15,-9 5 1 16,0 4-6-16,-6-1-2 31,3 3 0-31,0 2-1 16,3-7 0-16,6-4 0 0,3 1 0 0,3-2-7 15,6-4 4-15,6 1-65 16,0-6 38-16,3-2-180 16,3 2 117-16,-1-5-102 15,-2 0 113-15</inkml:trace>
  <inkml:trace contextRef="#ctx0" brushRef="#br0" timeOffset="171987.14">23898 4892 312 0,'12'-16'118'0,"-12"16"-92"0,-12 8 15 0,0 0 19 15,3 0-35-15,-24 19 17 16,0 2-25-16,-23 21 11 15,5 0-17-15,-11 8 6 16,8-7-10-16,-2 10 0 16,8-9-4-16,21-7 0 15,15-13-1-15,18-11 1 0,9-2-2 0,24-27 2 16,8 3-2-16,16-22-1 31,-4 3 1-31,10-10 1 16,-7 0-1-16,-11 2-3 15,-9 8 1-15,-24 16 1 16,-7 8 0-16,-19 13 15 16,-7 3-8-16,-9 13 10 15,0 3-9-15,0 5 6 16,9 0-7-16,9-5 2 0,12 0-5 0,15-17 2 31,9-1-3-31,18-20 0 16,2-4-1-16,19-14-2 15,-4 6 1-15,-5-9 1 16,-7 3-1-16,-11-5-1 16,-6 8 1-16,-16 0 1 15,-8 10-1-15,-15 9 8 16,0 4-5-16,-14 6 10 16,5 5-8-16,0 11 5 15,3-3-6-15,15 3 2 0,9 3-4 16,41-6-37-16,4 3 18 0,17-16-215 15,-2-6 126-15,17-4-164 16,-6 2 154-16</inkml:trace>
  <inkml:trace contextRef="#ctx0" brushRef="#br0" timeOffset="211677.96">24526 4784 252 0,'-3'2'93'0,"3"-2"-72"0,6 0 18 0,-3-2 16 31,0 2-31-31,3-6 21 16,6 4-26-16,2-9 16 15,4 1-20-15,6-9 5 16,0-2-11-16,6-8 1 16,-4 2-6-16,1-7 5 15,0 7-6-15,-3-2 8 16,0 6-7-16,-9 4 10 0,-1 8-8 0,-8 9 5 15,-3 2-6-15,-9 8 2 16,0 10-4-16,-11 19 3 16,2 6-4-16,-3-4 4 15,6-2-4-15,0-5-43 16,3-5 23-16,-3 4-194 31,6-2 117-31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5474A-5797-441F-BAB5-4358661A7F7F}" type="datetimeFigureOut">
              <a:rPr lang="de-DE" smtClean="0"/>
              <a:t>24.10.2024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2B982-1227-46DE-B31B-72673C0AE239}" type="slidenum">
              <a:rPr lang="de-DE" smtClean="0"/>
              <a:t>‹Nr.›</a:t>
            </a:fld>
            <a:endParaRPr lang="de-DE"/>
          </a:p>
        </p:txBody>
      </p:sp>
    </p:spTree>
    <p:extLst>
      <p:ext uri="{BB962C8B-B14F-4D97-AF65-F5344CB8AC3E}">
        <p14:creationId xmlns:p14="http://schemas.microsoft.com/office/powerpoint/2010/main" val="286909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endParaRPr lang="de-DE" altLang="de-DE"/>
          </a:p>
        </p:txBody>
      </p:sp>
    </p:spTree>
    <p:extLst>
      <p:ext uri="{BB962C8B-B14F-4D97-AF65-F5344CB8AC3E}">
        <p14:creationId xmlns:p14="http://schemas.microsoft.com/office/powerpoint/2010/main" val="5190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a:t>Titelmasterformat durch Klicken bearbeiten</a:t>
            </a:r>
          </a:p>
        </p:txBody>
      </p:sp>
      <p:sp>
        <p:nvSpPr>
          <p:cNvPr id="3" name="Inhaltsplatzhalter 2"/>
          <p:cNvSpPr>
            <a:spLocks noGrp="1"/>
          </p:cNvSpPr>
          <p:nvPr>
            <p:ph sz="quarter" idx="1"/>
          </p:nvPr>
        </p:nvSpPr>
        <p:spPr>
          <a:xfrm>
            <a:off x="457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600200"/>
            <a:ext cx="4038600" cy="21859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57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4648200" y="3938588"/>
            <a:ext cx="4038600" cy="21875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245225"/>
            <a:ext cx="2133600" cy="476250"/>
          </a:xfrm>
        </p:spPr>
        <p:txBody>
          <a:bodyPr/>
          <a:lstStyle>
            <a:lvl1pPr>
              <a:defRPr/>
            </a:lvl1pPr>
          </a:lstStyle>
          <a:p>
            <a:pPr>
              <a:defRPr/>
            </a:pPr>
            <a:endParaRPr lang="de-DE" altLang="de-DE"/>
          </a:p>
        </p:txBody>
      </p:sp>
      <p:sp>
        <p:nvSpPr>
          <p:cNvPr id="8" name="Fußzeilenplatzhalter 7"/>
          <p:cNvSpPr>
            <a:spLocks noGrp="1"/>
          </p:cNvSpPr>
          <p:nvPr>
            <p:ph type="ftr" sz="quarter" idx="11"/>
          </p:nvPr>
        </p:nvSpPr>
        <p:spPr>
          <a:xfrm>
            <a:off x="3124200" y="6245225"/>
            <a:ext cx="2895600" cy="476250"/>
          </a:xfrm>
        </p:spPr>
        <p:txBody>
          <a:bodyPr/>
          <a:lstStyle>
            <a:lvl1pPr>
              <a:defRPr/>
            </a:lvl1pPr>
          </a:lstStyle>
          <a:p>
            <a:pPr>
              <a:defRPr/>
            </a:pPr>
            <a:endParaRPr lang="de-DE" altLang="de-DE"/>
          </a:p>
        </p:txBody>
      </p:sp>
      <p:sp>
        <p:nvSpPr>
          <p:cNvPr id="9" name="Foliennummernplatzhalter 8"/>
          <p:cNvSpPr>
            <a:spLocks noGrp="1"/>
          </p:cNvSpPr>
          <p:nvPr>
            <p:ph type="sldNum" sz="quarter" idx="12"/>
          </p:nvPr>
        </p:nvSpPr>
        <p:spPr>
          <a:xfrm>
            <a:off x="6553200" y="6245225"/>
            <a:ext cx="2133600" cy="476250"/>
          </a:xfrm>
        </p:spPr>
        <p:txBody>
          <a:bodyPr/>
          <a:lstStyle>
            <a:lvl1pPr>
              <a:defRPr/>
            </a:lvl1pPr>
          </a:lstStyle>
          <a:p>
            <a:pPr>
              <a:defRPr/>
            </a:pPr>
            <a:fld id="{491BA7DF-BB0D-490A-A9F6-35F98E19E9FC}" type="slidenum">
              <a:rPr lang="de-DE" altLang="de-DE"/>
              <a:pPr>
                <a:defRPr/>
              </a:pPr>
              <a:t>‹Nr.›</a:t>
            </a:fld>
            <a:endParaRPr lang="de-DE" altLang="de-DE"/>
          </a:p>
        </p:txBody>
      </p:sp>
    </p:spTree>
    <p:extLst>
      <p:ext uri="{BB962C8B-B14F-4D97-AF65-F5344CB8AC3E}">
        <p14:creationId xmlns:p14="http://schemas.microsoft.com/office/powerpoint/2010/main" val="239209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6F252D4-05AC-47E8-8302-FADA82E0A165}" type="datetimeFigureOut">
              <a:rPr lang="de-DE" smtClean="0"/>
              <a:pPr/>
              <a:t>24.10.2024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9D6693-9066-4324-96C6-67006010592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252D4-05AC-47E8-8302-FADA82E0A165}" type="datetimeFigureOut">
              <a:rPr lang="de-DE" smtClean="0"/>
              <a:pPr/>
              <a:t>24.10.2024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D6693-9066-4324-96C6-67006010592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9745" y="1772816"/>
            <a:ext cx="4343236" cy="1477328"/>
          </a:xfrm>
          <a:prstGeom prst="rect">
            <a:avLst/>
          </a:prstGeom>
          <a:solidFill>
            <a:schemeClr val="bg1"/>
          </a:solidFill>
        </p:spPr>
        <p:txBody>
          <a:bodyPr wrap="square" rtlCol="0">
            <a:spAutoFit/>
          </a:bodyPr>
          <a:lstStyle/>
          <a:p>
            <a:pPr algn="ctr"/>
            <a:r>
              <a:rPr lang="de-DE" sz="2400" b="1" dirty="0">
                <a:solidFill>
                  <a:srgbClr val="FF0000"/>
                </a:solidFill>
              </a:rPr>
              <a:t>Hinweise zur Einführung </a:t>
            </a:r>
          </a:p>
          <a:p>
            <a:pPr algn="ctr"/>
            <a:r>
              <a:rPr lang="de-DE" sz="2400" b="1" dirty="0">
                <a:solidFill>
                  <a:srgbClr val="FF0000"/>
                </a:solidFill>
              </a:rPr>
              <a:t>des Sozialzertifikats</a:t>
            </a:r>
          </a:p>
          <a:p>
            <a:pPr algn="ctr"/>
            <a:r>
              <a:rPr lang="de-DE" sz="2400" b="1" dirty="0">
                <a:solidFill>
                  <a:srgbClr val="FF0000"/>
                </a:solidFill>
              </a:rPr>
              <a:t> am Max-von-Laue-Gymnasium</a:t>
            </a:r>
          </a:p>
          <a:p>
            <a:endParaRPr lang="de-DE" dirty="0"/>
          </a:p>
        </p:txBody>
      </p:sp>
      <p:pic>
        <p:nvPicPr>
          <p:cNvPr id="5"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pic>
        <p:nvPicPr>
          <p:cNvPr id="6" name="Grafik 5"/>
          <p:cNvPicPr>
            <a:picLocks noChangeAspect="1"/>
          </p:cNvPicPr>
          <p:nvPr/>
        </p:nvPicPr>
        <p:blipFill rotWithShape="1">
          <a:blip r:embed="rId3"/>
          <a:srcRect l="51575" t="17528" r="19288" b="6600"/>
          <a:stretch/>
        </p:blipFill>
        <p:spPr>
          <a:xfrm>
            <a:off x="5004048" y="982267"/>
            <a:ext cx="3960440" cy="5834872"/>
          </a:xfrm>
          <a:prstGeom prst="rect">
            <a:avLst/>
          </a:prstGeom>
        </p:spPr>
      </p:pic>
      <p:pic>
        <p:nvPicPr>
          <p:cNvPr id="8" name="Grafik 7"/>
          <p:cNvPicPr>
            <a:picLocks noChangeAspect="1"/>
          </p:cNvPicPr>
          <p:nvPr/>
        </p:nvPicPr>
        <p:blipFill rotWithShape="1">
          <a:blip r:embed="rId4"/>
          <a:srcRect l="43700" t="37399" r="8263" b="12201"/>
          <a:stretch/>
        </p:blipFill>
        <p:spPr>
          <a:xfrm>
            <a:off x="122760" y="3356992"/>
            <a:ext cx="4758529" cy="2952328"/>
          </a:xfrm>
          <a:prstGeom prst="rect">
            <a:avLst/>
          </a:prstGeom>
        </p:spPr>
      </p:pic>
    </p:spTree>
    <p:extLst>
      <p:ext uri="{BB962C8B-B14F-4D97-AF65-F5344CB8AC3E}">
        <p14:creationId xmlns:p14="http://schemas.microsoft.com/office/powerpoint/2010/main" val="79888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l="10625" t="13601" r="14563" b="6601"/>
          <a:stretch/>
        </p:blipFill>
        <p:spPr>
          <a:xfrm>
            <a:off x="35495" y="35044"/>
            <a:ext cx="9073009" cy="670632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xmlns="" id="{C7126878-5159-F048-9C88-6E9A44AA2795}"/>
                  </a:ext>
                </a:extLst>
              </p14:cNvPr>
              <p14:cNvContentPartPr/>
              <p14:nvPr/>
            </p14:nvContentPartPr>
            <p14:xfrm>
              <a:off x="1493280" y="324000"/>
              <a:ext cx="7119720" cy="6074280"/>
            </p14:xfrm>
          </p:contentPart>
        </mc:Choice>
        <mc:Fallback xmlns="">
          <p:pic>
            <p:nvPicPr>
              <p:cNvPr id="2" name="Freihand 1">
                <a:extLst>
                  <a:ext uri="{FF2B5EF4-FFF2-40B4-BE49-F238E27FC236}">
                    <a16:creationId xmlns:a16="http://schemas.microsoft.com/office/drawing/2014/main" id="{C7126878-5159-F048-9C88-6E9A44AA2795}"/>
                  </a:ext>
                </a:extLst>
              </p:cNvPr>
              <p:cNvPicPr/>
              <p:nvPr/>
            </p:nvPicPr>
            <p:blipFill>
              <a:blip r:embed="rId4"/>
              <a:stretch>
                <a:fillRect/>
              </a:stretch>
            </p:blipFill>
            <p:spPr>
              <a:xfrm>
                <a:off x="1483920" y="314640"/>
                <a:ext cx="7138440" cy="6093000"/>
              </a:xfrm>
              <a:prstGeom prst="rect">
                <a:avLst/>
              </a:prstGeom>
            </p:spPr>
          </p:pic>
        </mc:Fallback>
      </mc:AlternateContent>
    </p:spTree>
    <p:extLst>
      <p:ext uri="{BB962C8B-B14F-4D97-AF65-F5344CB8AC3E}">
        <p14:creationId xmlns:p14="http://schemas.microsoft.com/office/powerpoint/2010/main" val="313881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10625" t="15000" r="11414" b="5201"/>
          <a:stretch/>
        </p:blipFill>
        <p:spPr>
          <a:xfrm>
            <a:off x="33188" y="476672"/>
            <a:ext cx="9110812" cy="5760640"/>
          </a:xfrm>
          <a:prstGeom prst="rect">
            <a:avLst/>
          </a:prstGeom>
        </p:spPr>
      </p:pic>
    </p:spTree>
    <p:extLst>
      <p:ext uri="{BB962C8B-B14F-4D97-AF65-F5344CB8AC3E}">
        <p14:creationId xmlns:p14="http://schemas.microsoft.com/office/powerpoint/2010/main" val="408091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10625" t="15000" r="11414" b="5201"/>
          <a:stretch/>
        </p:blipFill>
        <p:spPr>
          <a:xfrm>
            <a:off x="33188" y="476672"/>
            <a:ext cx="9110812" cy="576064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xmlns="" id="{D3F23CFF-8F3B-2F62-6D18-79C325E7B557}"/>
                  </a:ext>
                </a:extLst>
              </p14:cNvPr>
              <p14:cNvContentPartPr/>
              <p14:nvPr/>
            </p14:nvContentPartPr>
            <p14:xfrm>
              <a:off x="111960" y="638280"/>
              <a:ext cx="8777520" cy="1259640"/>
            </p14:xfrm>
          </p:contentPart>
        </mc:Choice>
        <mc:Fallback xmlns="">
          <p:pic>
            <p:nvPicPr>
              <p:cNvPr id="2" name="Freihand 1">
                <a:extLst>
                  <a:ext uri="{FF2B5EF4-FFF2-40B4-BE49-F238E27FC236}">
                    <a16:creationId xmlns:a16="http://schemas.microsoft.com/office/drawing/2014/main" id="{D3F23CFF-8F3B-2F62-6D18-79C325E7B557}"/>
                  </a:ext>
                </a:extLst>
              </p:cNvPr>
              <p:cNvPicPr/>
              <p:nvPr/>
            </p:nvPicPr>
            <p:blipFill>
              <a:blip r:embed="rId4"/>
              <a:stretch>
                <a:fillRect/>
              </a:stretch>
            </p:blipFill>
            <p:spPr>
              <a:xfrm>
                <a:off x="102600" y="628920"/>
                <a:ext cx="8796240" cy="1278360"/>
              </a:xfrm>
              <a:prstGeom prst="rect">
                <a:avLst/>
              </a:prstGeom>
            </p:spPr>
          </p:pic>
        </mc:Fallback>
      </mc:AlternateContent>
    </p:spTree>
    <p:extLst>
      <p:ext uri="{BB962C8B-B14F-4D97-AF65-F5344CB8AC3E}">
        <p14:creationId xmlns:p14="http://schemas.microsoft.com/office/powerpoint/2010/main" val="191093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10625" t="13601" r="11414" b="8000"/>
          <a:stretch/>
        </p:blipFill>
        <p:spPr>
          <a:xfrm>
            <a:off x="31548" y="332656"/>
            <a:ext cx="9108095" cy="6016150"/>
          </a:xfrm>
          <a:prstGeom prst="rect">
            <a:avLst/>
          </a:prstGeom>
        </p:spPr>
      </p:pic>
    </p:spTree>
    <p:extLst>
      <p:ext uri="{BB962C8B-B14F-4D97-AF65-F5344CB8AC3E}">
        <p14:creationId xmlns:p14="http://schemas.microsoft.com/office/powerpoint/2010/main" val="199039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l="10625" t="13601" r="11414" b="8000"/>
          <a:stretch/>
        </p:blipFill>
        <p:spPr>
          <a:xfrm>
            <a:off x="31548" y="332656"/>
            <a:ext cx="9108095" cy="601615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xmlns="" id="{33446769-1519-0FB9-786D-E2841AB9CFB6}"/>
                  </a:ext>
                </a:extLst>
              </p14:cNvPr>
              <p14:cNvContentPartPr/>
              <p14:nvPr/>
            </p14:nvContentPartPr>
            <p14:xfrm>
              <a:off x="127080" y="582840"/>
              <a:ext cx="8811720" cy="1477800"/>
            </p14:xfrm>
          </p:contentPart>
        </mc:Choice>
        <mc:Fallback xmlns="">
          <p:pic>
            <p:nvPicPr>
              <p:cNvPr id="2" name="Freihand 1">
                <a:extLst>
                  <a:ext uri="{FF2B5EF4-FFF2-40B4-BE49-F238E27FC236}">
                    <a16:creationId xmlns:a16="http://schemas.microsoft.com/office/drawing/2014/main" id="{33446769-1519-0FB9-786D-E2841AB9CFB6}"/>
                  </a:ext>
                </a:extLst>
              </p:cNvPr>
              <p:cNvPicPr/>
              <p:nvPr/>
            </p:nvPicPr>
            <p:blipFill>
              <a:blip r:embed="rId4"/>
              <a:stretch>
                <a:fillRect/>
              </a:stretch>
            </p:blipFill>
            <p:spPr>
              <a:xfrm>
                <a:off x="117720" y="573480"/>
                <a:ext cx="8830440" cy="1496520"/>
              </a:xfrm>
              <a:prstGeom prst="rect">
                <a:avLst/>
              </a:prstGeom>
            </p:spPr>
          </p:pic>
        </mc:Fallback>
      </mc:AlternateContent>
    </p:spTree>
    <p:extLst>
      <p:ext uri="{BB962C8B-B14F-4D97-AF65-F5344CB8AC3E}">
        <p14:creationId xmlns:p14="http://schemas.microsoft.com/office/powerpoint/2010/main" val="123639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95536" y="260648"/>
            <a:ext cx="8064896" cy="6186309"/>
          </a:xfrm>
          <a:prstGeom prst="rect">
            <a:avLst/>
          </a:prstGeom>
          <a:noFill/>
        </p:spPr>
        <p:txBody>
          <a:bodyPr wrap="square" rtlCol="0">
            <a:spAutoFit/>
          </a:bodyPr>
          <a:lstStyle/>
          <a:p>
            <a:r>
              <a:rPr lang="de-DE" sz="1100" b="1" dirty="0" smtClean="0"/>
              <a:t>Zum Beispiel Max Mustermann, MSS 13 [siehe Dokumentationsbogen Bausteine (BS) auf Folie 10 dieser </a:t>
            </a:r>
            <a:r>
              <a:rPr lang="de-DE" sz="1100" b="1" dirty="0" err="1" smtClean="0"/>
              <a:t>Powerpoint</a:t>
            </a:r>
            <a:r>
              <a:rPr lang="de-DE" sz="1100" b="1" dirty="0" smtClean="0"/>
              <a:t>-Präsentation]:</a:t>
            </a:r>
          </a:p>
          <a:p>
            <a:endParaRPr lang="de-DE" sz="1100" b="1" dirty="0" smtClean="0"/>
          </a:p>
          <a:p>
            <a:pPr marL="285750" indent="-285750">
              <a:buFont typeface="Wingdings" panose="05000000000000000000" pitchFamily="2" charset="2"/>
              <a:buChar char="à"/>
            </a:pPr>
            <a:r>
              <a:rPr lang="de-DE" sz="1100" dirty="0" smtClean="0">
                <a:sym typeface="Wingdings" panose="05000000000000000000" pitchFamily="2" charset="2"/>
              </a:rPr>
              <a:t>Max hat in der 7. Klasse in beiden Schulhalbjahren (linkes Kästchen steht für das 1. Halbjahr; rechtes Kästchen steht für das 2. Halbjahr) an der Theater-AG teilgenommen. Somit hat er 2 x 2,5 Punkte (jedes Halbjahr wird mit 2,5 Punkten gewertet) = </a:t>
            </a:r>
            <a:r>
              <a:rPr lang="de-DE" sz="1100" dirty="0" smtClean="0">
                <a:solidFill>
                  <a:srgbClr val="FF0000"/>
                </a:solidFill>
                <a:sym typeface="Wingdings" panose="05000000000000000000" pitchFamily="2" charset="2"/>
              </a:rPr>
              <a:t>5 Sozialpunkte </a:t>
            </a:r>
            <a:r>
              <a:rPr lang="de-DE" sz="1100" dirty="0" smtClean="0">
                <a:sym typeface="Wingdings" panose="05000000000000000000" pitchFamily="2" charset="2"/>
              </a:rPr>
              <a:t>für diese Aktivität erworben. Die Lehrkraft, die die Theater-AG leitet, bescheinigt die Teilnahme von Max mit ihrem Kürzel in den entsprechenden Kästchen und unter Datumsangabe.</a:t>
            </a:r>
          </a:p>
          <a:p>
            <a:pPr marL="285750" indent="-285750">
              <a:buFont typeface="Wingdings" panose="05000000000000000000" pitchFamily="2" charset="2"/>
              <a:buChar char="à"/>
            </a:pPr>
            <a:r>
              <a:rPr lang="de-DE" sz="1100" dirty="0" smtClean="0">
                <a:sym typeface="Wingdings" panose="05000000000000000000" pitchFamily="2" charset="2"/>
              </a:rPr>
              <a:t>Max hat in Klasse 9 (hier nur im 1. Halbjahr; entspricht 2,5 Sozialpunkte) und in Klasse 10 (1. und 2. Halbjahr; entspricht insgesamt 5 Sozialpunkte ) an der Kiosk-AG teilgenommen. Insgesamt können Max für die Kiosk-AG </a:t>
            </a:r>
            <a:r>
              <a:rPr lang="de-DE" sz="1100" dirty="0" smtClean="0">
                <a:solidFill>
                  <a:srgbClr val="FF0000"/>
                </a:solidFill>
                <a:sym typeface="Wingdings" panose="05000000000000000000" pitchFamily="2" charset="2"/>
              </a:rPr>
              <a:t>7,5 Sozialpunkte </a:t>
            </a:r>
            <a:r>
              <a:rPr lang="de-DE" sz="1100" dirty="0" smtClean="0">
                <a:sym typeface="Wingdings" panose="05000000000000000000" pitchFamily="2" charset="2"/>
              </a:rPr>
              <a:t>angerechnet werden. </a:t>
            </a:r>
          </a:p>
          <a:p>
            <a:pPr marL="285750" indent="-285750">
              <a:buFont typeface="Wingdings" panose="05000000000000000000" pitchFamily="2" charset="2"/>
              <a:buChar char="à"/>
            </a:pPr>
            <a:r>
              <a:rPr lang="de-DE" sz="1100" dirty="0" smtClean="0"/>
              <a:t>Max hat sich in Jahrgangsstufe 11 in der Homepage-AG engagiert. Max hat sich in dieser AG so herausragend eingebracht, dass die Lehrkraft ihm die Höchstpunktzahl von 15 P. gegeben hat (2 x 7,5 Punkte pro Halbjahr). Dies entspricht </a:t>
            </a:r>
            <a:r>
              <a:rPr lang="de-DE" sz="1100" dirty="0" smtClean="0">
                <a:solidFill>
                  <a:srgbClr val="FF0000"/>
                </a:solidFill>
              </a:rPr>
              <a:t>15 Sozialpunkten</a:t>
            </a:r>
            <a:r>
              <a:rPr lang="de-DE" sz="1100" dirty="0" smtClean="0"/>
              <a:t>. </a:t>
            </a:r>
          </a:p>
          <a:p>
            <a:pPr marL="285750" indent="-285750">
              <a:buFont typeface="Wingdings" panose="05000000000000000000" pitchFamily="2" charset="2"/>
              <a:buChar char="à"/>
            </a:pPr>
            <a:r>
              <a:rPr lang="de-DE" sz="1100" dirty="0" smtClean="0"/>
              <a:t>In der Jahrgangsstufe 12 hat Max im 2. Halbjahr an der AG Schulhund teilgenommen. Aufgrund seines besonderen Engagements in dieser AG hat die Lehrkraft ihm dafür </a:t>
            </a:r>
            <a:r>
              <a:rPr lang="de-DE" sz="1100" dirty="0" smtClean="0">
                <a:solidFill>
                  <a:srgbClr val="FF0000"/>
                </a:solidFill>
              </a:rPr>
              <a:t>5 Sozialpunkte </a:t>
            </a:r>
            <a:r>
              <a:rPr lang="de-DE" sz="1100" dirty="0" smtClean="0"/>
              <a:t>gegeben.  </a:t>
            </a:r>
          </a:p>
          <a:p>
            <a:endParaRPr lang="de-DE" sz="1100" dirty="0" smtClean="0"/>
          </a:p>
          <a:p>
            <a:r>
              <a:rPr lang="de-DE" sz="1100" dirty="0" smtClean="0"/>
              <a:t>Zwischenergebnis: Max Mustermann hat über die </a:t>
            </a:r>
            <a:r>
              <a:rPr lang="de-DE" sz="1100" dirty="0" smtClean="0">
                <a:solidFill>
                  <a:srgbClr val="00B050"/>
                </a:solidFill>
              </a:rPr>
              <a:t>schulinternen Bausteine </a:t>
            </a:r>
            <a:r>
              <a:rPr lang="de-DE" sz="1100" b="1" dirty="0" smtClean="0">
                <a:solidFill>
                  <a:srgbClr val="FF0000"/>
                </a:solidFill>
              </a:rPr>
              <a:t>32,5 Sozialpunkte </a:t>
            </a:r>
            <a:r>
              <a:rPr lang="de-DE" sz="1100" dirty="0" smtClean="0"/>
              <a:t>in seiner Schulzeit erworben. Er hat insgesamt 4 verschiedene Bausteine durchgeführt. </a:t>
            </a:r>
          </a:p>
          <a:p>
            <a:endParaRPr lang="de-DE" sz="1100" dirty="0"/>
          </a:p>
          <a:p>
            <a:pPr marL="285750" indent="-285750">
              <a:buFont typeface="Wingdings" panose="05000000000000000000" pitchFamily="2" charset="2"/>
              <a:buChar char="à"/>
            </a:pPr>
            <a:r>
              <a:rPr lang="de-DE" sz="1100" dirty="0" smtClean="0">
                <a:sym typeface="Wingdings" panose="05000000000000000000" pitchFamily="2" charset="2"/>
              </a:rPr>
              <a:t>Max hat sich zudem in der Jahrgangsstufe 11 als Helfer bei der MINT-EC-Schulleitungstagung (siehe Folie 12) sozial engagiert und insgesamt 15 Stunden Garderobendienst durchgeführt. Dafür erhält er </a:t>
            </a:r>
            <a:r>
              <a:rPr lang="de-DE" sz="1100" dirty="0" smtClean="0">
                <a:solidFill>
                  <a:srgbClr val="FF0000"/>
                </a:solidFill>
                <a:sym typeface="Wingdings" panose="05000000000000000000" pitchFamily="2" charset="2"/>
              </a:rPr>
              <a:t>15 Sozialpunkte </a:t>
            </a:r>
            <a:r>
              <a:rPr lang="de-DE" sz="1100" dirty="0" smtClean="0">
                <a:sym typeface="Wingdings" panose="05000000000000000000" pitchFamily="2" charset="2"/>
              </a:rPr>
              <a:t>(1 Zeitstunde entspricht 1 Sozialpunkt). </a:t>
            </a:r>
          </a:p>
          <a:p>
            <a:endParaRPr lang="de-DE" sz="1100" dirty="0">
              <a:sym typeface="Wingdings" panose="05000000000000000000" pitchFamily="2" charset="2"/>
            </a:endParaRPr>
          </a:p>
          <a:p>
            <a:r>
              <a:rPr lang="de-DE" sz="1100" dirty="0" smtClean="0">
                <a:sym typeface="Wingdings" panose="05000000000000000000" pitchFamily="2" charset="2"/>
              </a:rPr>
              <a:t>Gesamtergebnis (interner Bereich): Max hat bislang </a:t>
            </a:r>
            <a:r>
              <a:rPr lang="de-DE" sz="1100" b="1" u="sng" dirty="0" smtClean="0">
                <a:solidFill>
                  <a:srgbClr val="FF0000"/>
                </a:solidFill>
                <a:sym typeface="Wingdings" panose="05000000000000000000" pitchFamily="2" charset="2"/>
              </a:rPr>
              <a:t>47,5 Sozialpunkte (davon 35 Sozialpunkte in der Sekundarstufe 2) </a:t>
            </a:r>
            <a:r>
              <a:rPr lang="de-DE" sz="1100" dirty="0" smtClean="0">
                <a:sym typeface="Wingdings" panose="05000000000000000000" pitchFamily="2" charset="2"/>
              </a:rPr>
              <a:t>erreicht (32,5 Sozialpunkte über die Bausteine und 15 Sozialpunkte über sonstige Aktivitäten, die ihm durch eine Lehrkraft bescheinigt worden sind). Zum aktuellen Zeitpunkt fehlen Max noch 2,5 Sozialpunkte, um die Mindestpunktzahl im schulinternen Bereich abzudecken. </a:t>
            </a:r>
          </a:p>
          <a:p>
            <a:endParaRPr lang="de-DE" sz="1100" dirty="0">
              <a:sym typeface="Wingdings" panose="05000000000000000000" pitchFamily="2" charset="2"/>
            </a:endParaRPr>
          </a:p>
          <a:p>
            <a:pPr marL="171450" indent="-171450">
              <a:buFont typeface="Wingdings" panose="05000000000000000000" pitchFamily="2" charset="2"/>
              <a:buChar char="à"/>
            </a:pPr>
            <a:r>
              <a:rPr lang="de-DE" sz="1100" dirty="0" smtClean="0">
                <a:sym typeface="Wingdings" panose="05000000000000000000" pitchFamily="2" charset="2"/>
              </a:rPr>
              <a:t>Im außerschulischen Bereich hat Max an einem THW-Einsatz über 10 Stunden teilgenommen (siehe Folie 14). Der THW-Leiter hat dies bescheinigt, so dass Max dafür 10 Sozialpunkte für den außerschulischen Bereich erhält. Max benötigt somit noch weitere 10 Stunden, um die Mindestpunktzahl im außerschulischen Bereich abzudecken. </a:t>
            </a:r>
          </a:p>
          <a:p>
            <a:pPr marL="171450" indent="-171450">
              <a:buFont typeface="Wingdings" panose="05000000000000000000" pitchFamily="2" charset="2"/>
              <a:buChar char="à"/>
            </a:pPr>
            <a:endParaRPr lang="de-DE" sz="1100" dirty="0">
              <a:sym typeface="Wingdings" panose="05000000000000000000" pitchFamily="2" charset="2"/>
            </a:endParaRPr>
          </a:p>
          <a:p>
            <a:pPr marL="171450" indent="-171450">
              <a:buFont typeface="Wingdings" panose="05000000000000000000" pitchFamily="2" charset="2"/>
              <a:buChar char="à"/>
            </a:pPr>
            <a:r>
              <a:rPr lang="de-DE" sz="1100" dirty="0" smtClean="0">
                <a:sym typeface="Wingdings" panose="05000000000000000000" pitchFamily="2" charset="2"/>
              </a:rPr>
              <a:t>Sofern Max im Laufe des Schuljahres innerschulisch noch 2,5 Sozialpunkte erwirbt und außerschulisch noch 10 Sozialpunkte, erhält er an seinem Abiturball das Sozialzertifikat in der Einstufung „mit Engagement“.</a:t>
            </a:r>
          </a:p>
          <a:p>
            <a:pPr marL="171450" indent="-171450">
              <a:buFont typeface="Wingdings" panose="05000000000000000000" pitchFamily="2" charset="2"/>
              <a:buChar char="à"/>
            </a:pPr>
            <a:endParaRPr lang="de-DE" sz="1100" dirty="0">
              <a:sym typeface="Wingdings" panose="05000000000000000000" pitchFamily="2" charset="2"/>
            </a:endParaRPr>
          </a:p>
          <a:p>
            <a:r>
              <a:rPr lang="de-DE" sz="1100" u="sng" dirty="0" smtClean="0">
                <a:solidFill>
                  <a:srgbClr val="FF0000"/>
                </a:solidFill>
                <a:sym typeface="Wingdings" panose="05000000000000000000" pitchFamily="2" charset="2"/>
              </a:rPr>
              <a:t>Wichtige Anmerkung: </a:t>
            </a:r>
          </a:p>
          <a:p>
            <a:r>
              <a:rPr lang="de-DE" sz="1100" dirty="0" smtClean="0">
                <a:solidFill>
                  <a:srgbClr val="FF0000"/>
                </a:solidFill>
                <a:sym typeface="Wingdings" panose="05000000000000000000" pitchFamily="2" charset="2"/>
              </a:rPr>
              <a:t> Für alle Schüler/innen gilt: Anrechnungsfähig sind soziale Aktivitäten nur dann, wenn sie nicht zu einem schulischen Pflichtprogramm / zum Fächerkanon gehören.</a:t>
            </a:r>
          </a:p>
          <a:p>
            <a:r>
              <a:rPr lang="de-DE" sz="1100" dirty="0" smtClean="0">
                <a:solidFill>
                  <a:srgbClr val="FF0000"/>
                </a:solidFill>
                <a:sym typeface="Wingdings" panose="05000000000000000000" pitchFamily="2" charset="2"/>
              </a:rPr>
              <a:t> Sozialstunden, die Schülerinnen und Schüler des Hochbegabtenzweiges in der Oberstufe durchführen, um das SHF/IS - Zertifikat mit dem Abitur zu erhalten, können sich diese Sozialstunden zu 50% auf ein mögliches Sozialzertifikat anrechnen lassen. </a:t>
            </a:r>
            <a:endParaRPr lang="de-DE" sz="1100" dirty="0">
              <a:sym typeface="Wingdings" panose="05000000000000000000" pitchFamily="2" charset="2"/>
            </a:endParaRPr>
          </a:p>
          <a:p>
            <a:endParaRPr lang="de-DE" sz="1100" dirty="0" smtClean="0">
              <a:sym typeface="Wingdings" panose="05000000000000000000" pitchFamily="2" charset="2"/>
            </a:endParaRPr>
          </a:p>
        </p:txBody>
      </p:sp>
    </p:spTree>
    <p:extLst>
      <p:ext uri="{BB962C8B-B14F-4D97-AF65-F5344CB8AC3E}">
        <p14:creationId xmlns:p14="http://schemas.microsoft.com/office/powerpoint/2010/main" val="246911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85863" y="2325688"/>
            <a:ext cx="7842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84"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sp>
        <p:nvSpPr>
          <p:cNvPr id="9" name="Rectangle 3"/>
          <p:cNvSpPr>
            <a:spLocks noChangeArrowheads="1"/>
          </p:cNvSpPr>
          <p:nvPr/>
        </p:nvSpPr>
        <p:spPr bwMode="auto">
          <a:xfrm>
            <a:off x="1185863" y="30749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pic>
        <p:nvPicPr>
          <p:cNvPr id="14" name="Picture 4"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1143000" y="1863725"/>
            <a:ext cx="68580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62050" indent="-1162050">
              <a:spcBef>
                <a:spcPct val="20000"/>
              </a:spcBef>
              <a:buChar char="•"/>
              <a:tabLst>
                <a:tab pos="1162050" algn="l"/>
              </a:tabLst>
              <a:defRPr sz="3200">
                <a:solidFill>
                  <a:schemeClr val="tx1"/>
                </a:solidFill>
                <a:latin typeface="Arial" panose="020B0604020202020204" pitchFamily="34" charset="0"/>
              </a:defRPr>
            </a:lvl1pPr>
            <a:lvl2pPr marL="1627188" indent="-285750">
              <a:spcBef>
                <a:spcPct val="20000"/>
              </a:spcBef>
              <a:buChar char="–"/>
              <a:tabLst>
                <a:tab pos="1162050" algn="l"/>
              </a:tabLst>
              <a:defRPr sz="2800">
                <a:solidFill>
                  <a:schemeClr val="tx1"/>
                </a:solidFill>
                <a:latin typeface="Arial" panose="020B0604020202020204" pitchFamily="34" charset="0"/>
              </a:defRPr>
            </a:lvl2pPr>
            <a:lvl3pPr marL="2035175" indent="-228600">
              <a:spcBef>
                <a:spcPct val="20000"/>
              </a:spcBef>
              <a:buChar char="•"/>
              <a:tabLst>
                <a:tab pos="1162050" algn="l"/>
              </a:tabLst>
              <a:defRPr sz="2400">
                <a:solidFill>
                  <a:schemeClr val="tx1"/>
                </a:solidFill>
                <a:latin typeface="Arial" panose="020B0604020202020204" pitchFamily="34" charset="0"/>
              </a:defRPr>
            </a:lvl3pPr>
            <a:lvl4pPr marL="2443163" indent="-228600">
              <a:spcBef>
                <a:spcPct val="20000"/>
              </a:spcBef>
              <a:buChar char="–"/>
              <a:tabLst>
                <a:tab pos="1162050" algn="l"/>
              </a:tabLst>
              <a:defRPr sz="2000">
                <a:solidFill>
                  <a:schemeClr val="tx1"/>
                </a:solidFill>
                <a:latin typeface="Arial" panose="020B0604020202020204" pitchFamily="34" charset="0"/>
              </a:defRPr>
            </a:lvl4pPr>
            <a:lvl5pPr marL="2851150" indent="-228600">
              <a:spcBef>
                <a:spcPct val="20000"/>
              </a:spcBef>
              <a:buChar char="»"/>
              <a:tabLst>
                <a:tab pos="1162050" algn="l"/>
              </a:tabLst>
              <a:defRPr sz="2000">
                <a:solidFill>
                  <a:schemeClr val="tx1"/>
                </a:solidFill>
                <a:latin typeface="Arial" panose="020B0604020202020204" pitchFamily="34" charset="0"/>
              </a:defRPr>
            </a:lvl5pPr>
            <a:lvl6pPr marL="33083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6pPr>
            <a:lvl7pPr marL="37655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7pPr>
            <a:lvl8pPr marL="42227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8pPr>
            <a:lvl9pPr marL="46799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9pPr>
          </a:lstStyle>
          <a:p>
            <a:pPr eaLnBrk="1" hangingPunct="1">
              <a:buFontTx/>
              <a:buNone/>
              <a:defRPr/>
            </a:pPr>
            <a:endParaRPr lang="de-DE" altLang="de-DE" sz="600" b="1" i="1"/>
          </a:p>
          <a:p>
            <a:pPr eaLnBrk="1" hangingPunct="1">
              <a:buFontTx/>
              <a:buNone/>
              <a:defRPr/>
            </a:pPr>
            <a:endParaRPr lang="de-DE" altLang="de-DE" sz="1350"/>
          </a:p>
        </p:txBody>
      </p:sp>
      <p:sp>
        <p:nvSpPr>
          <p:cNvPr id="20" name="Text Box 79"/>
          <p:cNvSpPr txBox="1">
            <a:spLocks noChangeArrowheads="1"/>
          </p:cNvSpPr>
          <p:nvPr/>
        </p:nvSpPr>
        <p:spPr bwMode="auto">
          <a:xfrm>
            <a:off x="179512" y="1481931"/>
            <a:ext cx="8712968" cy="738664"/>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de-DE" altLang="de-DE" sz="1400" dirty="0"/>
              <a:t>Schuljahr 2023/2024  </a:t>
            </a:r>
          </a:p>
          <a:p>
            <a:pPr marL="285750" indent="-285750" eaLnBrk="1" hangingPunct="1">
              <a:spcBef>
                <a:spcPct val="0"/>
              </a:spcBef>
              <a:buFont typeface="Wingdings" panose="05000000000000000000" pitchFamily="2" charset="2"/>
              <a:buChar char="à"/>
              <a:defRPr/>
            </a:pPr>
            <a:r>
              <a:rPr lang="de-DE" altLang="de-DE" sz="1400" dirty="0"/>
              <a:t>Steuergruppe entwickelt Kriterien für ein Sozialzertifikat, welches am Abiball ausgegeben wird, mit dem Ziel, soziales Engagement (v.a. an der Schule) stärker zu wertschätzen und sichtbar zu machen </a:t>
            </a:r>
          </a:p>
        </p:txBody>
      </p:sp>
      <p:sp>
        <p:nvSpPr>
          <p:cNvPr id="21" name="Line 80"/>
          <p:cNvSpPr>
            <a:spLocks noChangeShapeType="1"/>
          </p:cNvSpPr>
          <p:nvPr/>
        </p:nvSpPr>
        <p:spPr bwMode="auto">
          <a:xfrm>
            <a:off x="4427984" y="2220595"/>
            <a:ext cx="0" cy="3413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Text Box 82"/>
          <p:cNvSpPr txBox="1">
            <a:spLocks noChangeArrowheads="1"/>
          </p:cNvSpPr>
          <p:nvPr/>
        </p:nvSpPr>
        <p:spPr bwMode="auto">
          <a:xfrm>
            <a:off x="179512" y="2566105"/>
            <a:ext cx="8712968" cy="307777"/>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defRPr/>
            </a:pPr>
            <a:r>
              <a:rPr lang="de-DE" altLang="de-DE" sz="1400" dirty="0"/>
              <a:t>29.04.2024: Gesamtkonferenz / Vorstellung des Sozialzertifikats (Ziele und Kriterien für den Erwerb)  </a:t>
            </a:r>
            <a:r>
              <a:rPr lang="de-DE" altLang="de-DE" sz="1400" dirty="0">
                <a:sym typeface="Wingdings" panose="05000000000000000000" pitchFamily="2" charset="2"/>
              </a:rPr>
              <a:t> </a:t>
            </a:r>
            <a:endParaRPr lang="de-DE" altLang="de-DE" sz="1400" dirty="0"/>
          </a:p>
        </p:txBody>
      </p:sp>
      <p:sp>
        <p:nvSpPr>
          <p:cNvPr id="37" name="Text Box 89"/>
          <p:cNvSpPr txBox="1">
            <a:spLocks noChangeArrowheads="1"/>
          </p:cNvSpPr>
          <p:nvPr/>
        </p:nvSpPr>
        <p:spPr bwMode="auto">
          <a:xfrm>
            <a:off x="179512" y="3181659"/>
            <a:ext cx="8712968" cy="507831"/>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None/>
              <a:defRPr/>
            </a:pPr>
            <a:r>
              <a:rPr lang="de-DE" altLang="de-DE" sz="1350" dirty="0"/>
              <a:t>Ende des vergangenen Schuljahres: Steuergruppe berät über die Dokumentation des sozialen Engagements:</a:t>
            </a:r>
          </a:p>
          <a:p>
            <a:pPr eaLnBrk="1" hangingPunct="1">
              <a:spcBef>
                <a:spcPts val="0"/>
              </a:spcBef>
              <a:buNone/>
              <a:defRPr/>
            </a:pPr>
            <a:r>
              <a:rPr lang="de-DE" altLang="de-DE" sz="1350" dirty="0">
                <a:sym typeface="Wingdings" panose="05000000000000000000" pitchFamily="2" charset="2"/>
              </a:rPr>
              <a:t> Die </a:t>
            </a:r>
            <a:r>
              <a:rPr lang="de-DE" altLang="de-DE" sz="1350" dirty="0" err="1">
                <a:sym typeface="Wingdings" panose="05000000000000000000" pitchFamily="2" charset="2"/>
              </a:rPr>
              <a:t>SuS</a:t>
            </a:r>
            <a:r>
              <a:rPr lang="de-DE" altLang="de-DE" sz="1350" dirty="0">
                <a:sym typeface="Wingdings" panose="05000000000000000000" pitchFamily="2" charset="2"/>
              </a:rPr>
              <a:t> sollen ein Dokumentationspapier für ihr soziales Engagement erhalten</a:t>
            </a:r>
          </a:p>
        </p:txBody>
      </p:sp>
      <p:sp>
        <p:nvSpPr>
          <p:cNvPr id="39" name="Line 90"/>
          <p:cNvSpPr>
            <a:spLocks noChangeShapeType="1"/>
          </p:cNvSpPr>
          <p:nvPr/>
        </p:nvSpPr>
        <p:spPr bwMode="auto">
          <a:xfrm>
            <a:off x="4427984" y="2873882"/>
            <a:ext cx="0" cy="3000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3" name="Picture 2" descr="http://www.mvlg.de/images/logo.jpg"/>
          <p:cNvPicPr>
            <a:picLocks noChangeAspect="1" noChangeArrowheads="1"/>
          </p:cNvPicPr>
          <p:nvPr/>
        </p:nvPicPr>
        <p:blipFill>
          <a:blip r:embed="rId3" cstate="print"/>
          <a:srcRect/>
          <a:stretch>
            <a:fillRect/>
          </a:stretch>
        </p:blipFill>
        <p:spPr bwMode="auto">
          <a:xfrm>
            <a:off x="0" y="0"/>
            <a:ext cx="9144000" cy="982267"/>
          </a:xfrm>
          <a:prstGeom prst="rect">
            <a:avLst/>
          </a:prstGeom>
          <a:noFill/>
        </p:spPr>
      </p:pic>
      <p:sp>
        <p:nvSpPr>
          <p:cNvPr id="26" name="Textfeld 25"/>
          <p:cNvSpPr txBox="1"/>
          <p:nvPr/>
        </p:nvSpPr>
        <p:spPr>
          <a:xfrm>
            <a:off x="160380" y="980331"/>
            <a:ext cx="8983620" cy="461665"/>
          </a:xfrm>
          <a:prstGeom prst="rect">
            <a:avLst/>
          </a:prstGeom>
          <a:solidFill>
            <a:schemeClr val="bg1"/>
          </a:solidFill>
        </p:spPr>
        <p:txBody>
          <a:bodyPr wrap="square" rtlCol="0">
            <a:spAutoFit/>
          </a:bodyPr>
          <a:lstStyle/>
          <a:p>
            <a:pPr algn="ctr"/>
            <a:r>
              <a:rPr lang="de-DE" sz="2400" b="1" dirty="0">
                <a:solidFill>
                  <a:srgbClr val="FF0000"/>
                </a:solidFill>
              </a:rPr>
              <a:t>Kurze Rückblende zum Sozialzertifikat und weiteres Vorgehen </a:t>
            </a:r>
          </a:p>
        </p:txBody>
      </p:sp>
      <p:sp>
        <p:nvSpPr>
          <p:cNvPr id="18" name="Text Box 89"/>
          <p:cNvSpPr txBox="1">
            <a:spLocks noChangeArrowheads="1"/>
          </p:cNvSpPr>
          <p:nvPr/>
        </p:nvSpPr>
        <p:spPr bwMode="auto">
          <a:xfrm>
            <a:off x="179512" y="3997267"/>
            <a:ext cx="8712968" cy="507831"/>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None/>
              <a:defRPr/>
            </a:pPr>
            <a:r>
              <a:rPr lang="de-DE" altLang="de-DE" sz="1350" dirty="0"/>
              <a:t>Beginn des neuen Schuljahres 2024/2025: Steuergruppe berät über die Einführung des Sozialzertifikats:</a:t>
            </a:r>
          </a:p>
          <a:p>
            <a:pPr eaLnBrk="1" hangingPunct="1">
              <a:spcBef>
                <a:spcPts val="0"/>
              </a:spcBef>
              <a:buNone/>
              <a:defRPr/>
            </a:pPr>
            <a:r>
              <a:rPr lang="de-DE" altLang="de-DE" sz="1350" dirty="0">
                <a:sym typeface="Wingdings" panose="05000000000000000000" pitchFamily="2" charset="2"/>
              </a:rPr>
              <a:t> Die Einführung des Sozialzertifikats soll gestuft erfolgen (1. MSS / 2. Mittelstufe / 3. Orientierungsstufe)</a:t>
            </a:r>
          </a:p>
        </p:txBody>
      </p:sp>
      <p:sp>
        <p:nvSpPr>
          <p:cNvPr id="19" name="Line 90"/>
          <p:cNvSpPr>
            <a:spLocks noChangeShapeType="1"/>
          </p:cNvSpPr>
          <p:nvPr/>
        </p:nvSpPr>
        <p:spPr bwMode="auto">
          <a:xfrm>
            <a:off x="4427984" y="3699669"/>
            <a:ext cx="0" cy="3000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31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7150" y="2127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12"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sp>
        <p:nvSpPr>
          <p:cNvPr id="7171" name="Rectangle 3"/>
          <p:cNvSpPr>
            <a:spLocks noChangeArrowheads="1"/>
          </p:cNvSpPr>
          <p:nvPr/>
        </p:nvSpPr>
        <p:spPr bwMode="auto">
          <a:xfrm>
            <a:off x="57150" y="29559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de-DE" altLang="de-DE"/>
          </a:p>
        </p:txBody>
      </p:sp>
      <p:pic>
        <p:nvPicPr>
          <p:cNvPr id="107524" name="Picture 4" descr="2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descr="2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2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8092" name="Group 572"/>
          <p:cNvGraphicFramePr>
            <a:graphicFrameLocks noGrp="1"/>
          </p:cNvGraphicFramePr>
          <p:nvPr>
            <p:ph sz="quarter" idx="2"/>
            <p:extLst>
              <p:ext uri="{D42A27DB-BD31-4B8C-83A1-F6EECF244321}">
                <p14:modId xmlns:p14="http://schemas.microsoft.com/office/powerpoint/2010/main" val="827170018"/>
              </p:ext>
            </p:extLst>
          </p:nvPr>
        </p:nvGraphicFramePr>
        <p:xfrm>
          <a:off x="174311" y="1484784"/>
          <a:ext cx="8785225" cy="5318283"/>
        </p:xfrm>
        <a:graphic>
          <a:graphicData uri="http://schemas.openxmlformats.org/drawingml/2006/table">
            <a:tbl>
              <a:tblPr/>
              <a:tblGrid>
                <a:gridCol w="2232025">
                  <a:extLst>
                    <a:ext uri="{9D8B030D-6E8A-4147-A177-3AD203B41FA5}">
                      <a16:colId xmlns:a16="http://schemas.microsoft.com/office/drawing/2014/main" xmlns="" val="20000"/>
                    </a:ext>
                  </a:extLst>
                </a:gridCol>
                <a:gridCol w="6553200">
                  <a:extLst>
                    <a:ext uri="{9D8B030D-6E8A-4147-A177-3AD203B41FA5}">
                      <a16:colId xmlns:a16="http://schemas.microsoft.com/office/drawing/2014/main" xmlns="" val="20001"/>
                    </a:ext>
                  </a:extLst>
                </a:gridCol>
              </a:tblGrid>
              <a:tr h="531828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panose="020B0604020202020204" pitchFamily="34" charset="0"/>
                        </a:rPr>
                        <a:t>Wer muss wann und wie informiert werden?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dirty="0">
                        <a:ln>
                          <a:noFill/>
                        </a:ln>
                        <a:solidFill>
                          <a:schemeClr val="tx1"/>
                        </a:solidFill>
                        <a:effectLst/>
                        <a:latin typeface="Arial" panose="020B0604020202020204" pitchFamily="34" charset="0"/>
                      </a:endParaRPr>
                    </a:p>
                  </a:txBody>
                  <a:tcPr marT="45591" marB="455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de-DE" altLang="de-DE" sz="1600" b="1" i="0" u="none" strike="noStrike" cap="none" normalizeH="0" baseline="0" dirty="0">
                          <a:ln>
                            <a:noFill/>
                          </a:ln>
                          <a:solidFill>
                            <a:srgbClr val="FF0000"/>
                          </a:solidFill>
                          <a:effectLst/>
                          <a:latin typeface="Arial" panose="020B0604020202020204" pitchFamily="34" charset="0"/>
                        </a:rPr>
                        <a:t>Oberstufe</a:t>
                      </a:r>
                      <a:r>
                        <a:rPr kumimoji="0" lang="de-DE" altLang="de-DE" sz="16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à"/>
                        <a:tabLst/>
                      </a:pPr>
                      <a:r>
                        <a:rPr kumimoji="0" lang="de-DE" altLang="de-DE" sz="1600" b="1" i="0" u="none" strike="noStrike" cap="none" normalizeH="0" baseline="0" dirty="0">
                          <a:ln>
                            <a:noFill/>
                          </a:ln>
                          <a:solidFill>
                            <a:schemeClr val="tx1"/>
                          </a:solidFill>
                          <a:effectLst/>
                          <a:latin typeface="Arial" panose="020B0604020202020204" pitchFamily="34" charset="0"/>
                          <a:sym typeface="Wingdings" panose="05000000000000000000" pitchFamily="2" charset="2"/>
                        </a:rPr>
                        <a:t>1. Schultag nach den Herbstferien per Schulmessenger (Ur/</a:t>
                      </a:r>
                      <a:r>
                        <a:rPr kumimoji="0" lang="de-DE" altLang="de-DE" sz="1600" b="1" i="0" u="none" strike="noStrike" cap="none" normalizeH="0" baseline="0" dirty="0" err="1">
                          <a:ln>
                            <a:noFill/>
                          </a:ln>
                          <a:solidFill>
                            <a:schemeClr val="tx1"/>
                          </a:solidFill>
                          <a:effectLst/>
                          <a:latin typeface="Arial" panose="020B0604020202020204" pitchFamily="34" charset="0"/>
                          <a:sym typeface="Wingdings" panose="05000000000000000000" pitchFamily="2" charset="2"/>
                        </a:rPr>
                        <a:t>Ke</a:t>
                      </a:r>
                      <a:r>
                        <a:rPr kumimoji="0" lang="de-DE" altLang="de-DE" sz="1600" b="1"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r>
                        <a:rPr kumimoji="0" lang="de-DE" altLang="de-DE" sz="16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(Anlage: </a:t>
                      </a:r>
                      <a:r>
                        <a:rPr kumimoji="0" lang="de-DE" altLang="de-DE" sz="1600" b="0" i="0" u="none" strike="noStrike" cap="none" normalizeH="0" baseline="0" dirty="0" err="1" smtClean="0">
                          <a:ln>
                            <a:noFill/>
                          </a:ln>
                          <a:solidFill>
                            <a:schemeClr val="tx1"/>
                          </a:solidFill>
                          <a:effectLst/>
                          <a:latin typeface="Arial" panose="020B0604020202020204" pitchFamily="34" charset="0"/>
                          <a:sym typeface="Wingdings" panose="05000000000000000000" pitchFamily="2" charset="2"/>
                        </a:rPr>
                        <a:t>Powerpoint</a:t>
                      </a:r>
                      <a:r>
                        <a:rPr kumimoji="0" lang="de-DE" altLang="de-DE" sz="1600" b="0" i="0" u="none" strike="noStrike" cap="none" normalizeH="0" baseline="0" dirty="0" smtClean="0">
                          <a:ln>
                            <a:noFill/>
                          </a:ln>
                          <a:solidFill>
                            <a:schemeClr val="tx1"/>
                          </a:solidFill>
                          <a:effectLst/>
                          <a:latin typeface="Arial" panose="020B0604020202020204" pitchFamily="34" charset="0"/>
                          <a:sym typeface="Wingdings" panose="05000000000000000000" pitchFamily="2" charset="2"/>
                        </a:rPr>
                        <a:t>-Präsentation)</a:t>
                      </a:r>
                      <a:endParaRPr kumimoji="0" lang="de-DE" altLang="de-DE" sz="1600" b="0" i="0" u="none" strike="noStrike" cap="none" normalizeH="0" baseline="0" dirty="0">
                        <a:ln>
                          <a:noFill/>
                        </a:ln>
                        <a:solidFill>
                          <a:schemeClr val="tx1"/>
                        </a:solidFill>
                        <a:effectLst/>
                        <a:latin typeface="Arial" panose="020B0604020202020204" pitchFamily="34" charset="0"/>
                        <a:sym typeface="Wingdings" panose="05000000000000000000" pitchFamily="2" charset="2"/>
                      </a:endParaRPr>
                    </a:p>
                    <a:p>
                      <a:pPr marL="285750"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à"/>
                        <a:tabLst/>
                      </a:pPr>
                      <a:r>
                        <a:rPr kumimoji="0" lang="de-DE" altLang="de-DE" sz="1600" b="1" i="0" u="none" strike="noStrike" cap="none" normalizeH="0" baseline="0" dirty="0">
                          <a:ln>
                            <a:noFill/>
                          </a:ln>
                          <a:solidFill>
                            <a:schemeClr val="tx1"/>
                          </a:solidFill>
                          <a:effectLst/>
                          <a:latin typeface="Arial" panose="020B0604020202020204" pitchFamily="34" charset="0"/>
                          <a:sym typeface="Wingdings" panose="05000000000000000000" pitchFamily="2" charset="2"/>
                        </a:rPr>
                        <a:t>1. Woche nach den Herbstferien durch Stammkursleiter/innen</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de-DE" altLang="de-DE" sz="16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(durch </a:t>
                      </a:r>
                      <a:r>
                        <a:rPr kumimoji="0" lang="de-DE" altLang="de-DE" sz="1600" b="0" i="0" u="none" strike="noStrike" cap="none" normalizeH="0" baseline="0" dirty="0" err="1" smtClean="0">
                          <a:ln>
                            <a:noFill/>
                          </a:ln>
                          <a:solidFill>
                            <a:schemeClr val="tx1"/>
                          </a:solidFill>
                          <a:effectLst/>
                          <a:latin typeface="Arial" panose="020B0604020202020204" pitchFamily="34" charset="0"/>
                          <a:sym typeface="Wingdings" panose="05000000000000000000" pitchFamily="2" charset="2"/>
                        </a:rPr>
                        <a:t>Powerpoint</a:t>
                      </a:r>
                      <a:r>
                        <a:rPr kumimoji="0" lang="de-DE" altLang="de-DE" sz="1600" b="0" i="0" u="none" strike="noStrike" cap="none" normalizeH="0" baseline="0" dirty="0" smtClean="0">
                          <a:ln>
                            <a:noFill/>
                          </a:ln>
                          <a:solidFill>
                            <a:schemeClr val="tx1"/>
                          </a:solidFill>
                          <a:effectLst/>
                          <a:latin typeface="Arial" panose="020B0604020202020204" pitchFamily="34" charset="0"/>
                          <a:sym typeface="Wingdings" panose="05000000000000000000" pitchFamily="2" charset="2"/>
                        </a:rPr>
                        <a:t>-Präsentation)</a:t>
                      </a:r>
                      <a:endParaRPr kumimoji="0" lang="de-DE" altLang="de-DE" sz="1600" b="0" i="0" u="none" strike="noStrike" cap="none" normalizeH="0" baseline="0" dirty="0">
                        <a:ln>
                          <a:noFill/>
                        </a:ln>
                        <a:solidFill>
                          <a:schemeClr val="tx1"/>
                        </a:solidFill>
                        <a:effectLst/>
                        <a:latin typeface="Arial" panose="020B0604020202020204" pitchFamily="34" charset="0"/>
                        <a:sym typeface="Wingdings" panose="05000000000000000000" pitchFamily="2" charset="2"/>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r>
                        <a:rPr kumimoji="0" lang="de-DE" altLang="de-DE" sz="1600" b="0" i="1" u="none" strike="noStrike" cap="none" normalizeH="0" baseline="0" dirty="0">
                          <a:ln>
                            <a:noFill/>
                          </a:ln>
                          <a:solidFill>
                            <a:schemeClr val="tx1"/>
                          </a:solidFill>
                          <a:effectLst/>
                          <a:latin typeface="Arial" panose="020B0604020202020204" pitchFamily="34" charset="0"/>
                        </a:rPr>
                        <a:t>Hinweis 1: Stammkursleiter geben Dokumentationsbogen aus.</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r>
                        <a:rPr kumimoji="0" lang="de-DE" altLang="de-DE" sz="1600" b="0" i="1" u="none" strike="noStrike" cap="none" normalizeH="0" baseline="0" dirty="0">
                          <a:ln>
                            <a:noFill/>
                          </a:ln>
                          <a:solidFill>
                            <a:schemeClr val="tx1"/>
                          </a:solidFill>
                          <a:effectLst/>
                          <a:latin typeface="Arial" panose="020B0604020202020204" pitchFamily="34" charset="0"/>
                        </a:rPr>
                        <a:t>Hinweis 2: Lehrer und Eltern werden am 1. Schultag nach den Herbstferien ebenfalls per Schulmessenger informiert (Ur/</a:t>
                      </a:r>
                      <a:r>
                        <a:rPr kumimoji="0" lang="de-DE" altLang="de-DE" sz="1600" b="0" i="1" u="none" strike="noStrike" cap="none" normalizeH="0" baseline="0" dirty="0" err="1">
                          <a:ln>
                            <a:noFill/>
                          </a:ln>
                          <a:solidFill>
                            <a:schemeClr val="tx1"/>
                          </a:solidFill>
                          <a:effectLst/>
                          <a:latin typeface="Arial" panose="020B0604020202020204" pitchFamily="34" charset="0"/>
                        </a:rPr>
                        <a:t>Ke</a:t>
                      </a:r>
                      <a:r>
                        <a:rPr kumimoji="0" lang="de-DE" altLang="de-DE" sz="1600" b="0" i="1"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r>
                        <a:rPr kumimoji="0" lang="de-DE" altLang="de-DE" sz="1600" b="0" i="1" u="none" strike="noStrike" cap="none" normalizeH="0" baseline="0" dirty="0">
                          <a:ln>
                            <a:noFill/>
                          </a:ln>
                          <a:solidFill>
                            <a:schemeClr val="tx1"/>
                          </a:solidFill>
                          <a:effectLst/>
                          <a:latin typeface="Arial" panose="020B0604020202020204" pitchFamily="34" charset="0"/>
                        </a:rPr>
                        <a:t>Hinweis 3: Die Infos zum Sozialzertifikat werden auch auf die Homepage gestellt. </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r>
                        <a:rPr kumimoji="0" lang="de-DE" altLang="de-DE" sz="1600" b="0" i="1" u="none" strike="noStrike" cap="none" normalizeH="0" baseline="0" dirty="0">
                          <a:ln>
                            <a:noFill/>
                          </a:ln>
                          <a:solidFill>
                            <a:schemeClr val="tx1"/>
                          </a:solidFill>
                          <a:effectLst/>
                          <a:latin typeface="Arial" panose="020B0604020202020204" pitchFamily="34" charset="0"/>
                        </a:rPr>
                        <a:t>Hinweis 4: Weitere Dokumentationsbögen liegen im Sekretariat aus.</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endParaRPr kumimoji="0" lang="de-DE" altLang="de-DE"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de-DE" altLang="de-DE" sz="1600" b="1" i="0" u="none" strike="noStrike" cap="none" normalizeH="0" baseline="0" dirty="0">
                          <a:ln>
                            <a:noFill/>
                          </a:ln>
                          <a:solidFill>
                            <a:srgbClr val="FF0000"/>
                          </a:solidFill>
                          <a:effectLst/>
                          <a:latin typeface="Arial" panose="020B0604020202020204" pitchFamily="34" charset="0"/>
                        </a:rPr>
                        <a:t>Mittelstufe</a:t>
                      </a:r>
                      <a:r>
                        <a:rPr kumimoji="0" lang="de-DE" altLang="de-DE" sz="1600" b="0" i="0" u="none" strike="noStrike" cap="none" normalizeH="0" baseline="0" dirty="0">
                          <a:ln>
                            <a:noFill/>
                          </a:ln>
                          <a:solidFill>
                            <a:schemeClr val="tx1"/>
                          </a:solidFill>
                          <a:effectLst/>
                          <a:latin typeface="Arial" panose="020B0604020202020204" pitchFamily="34" charset="0"/>
                        </a:rPr>
                        <a:t> </a:t>
                      </a:r>
                    </a:p>
                    <a:p>
                      <a:pPr marL="285750"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à"/>
                        <a:tabLst/>
                      </a:pPr>
                      <a:r>
                        <a:rPr kumimoji="0" lang="de-DE" altLang="de-DE" sz="1600" b="1"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Analoges Prozedere wie bei der Oberstufe, aber: 1. Schultag nach den Weihnachtsferien</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pPr>
                      <a:endParaRPr kumimoji="0" lang="de-DE" altLang="de-DE" sz="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de-DE" altLang="de-DE" sz="1600" b="1" i="0" u="none" strike="noStrike" cap="none" normalizeH="0" baseline="0" dirty="0">
                          <a:ln>
                            <a:noFill/>
                          </a:ln>
                          <a:solidFill>
                            <a:srgbClr val="FF0000"/>
                          </a:solidFill>
                          <a:effectLst/>
                          <a:latin typeface="Arial" panose="020B0604020202020204" pitchFamily="34" charset="0"/>
                        </a:rPr>
                        <a:t>Orientierungsstufe</a:t>
                      </a:r>
                    </a:p>
                    <a:p>
                      <a:pPr marL="0"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de-DE" altLang="de-DE" sz="1600" b="0" i="0" u="none" strike="noStrike" cap="none" normalizeH="0" baseline="0" dirty="0">
                          <a:ln>
                            <a:noFill/>
                          </a:ln>
                          <a:solidFill>
                            <a:schemeClr val="tx1"/>
                          </a:solidFill>
                          <a:effectLst/>
                          <a:latin typeface="Arial" panose="020B0604020202020204" pitchFamily="34" charset="0"/>
                          <a:sym typeface="Wingdings" panose="05000000000000000000" pitchFamily="2" charset="2"/>
                        </a:rPr>
                        <a:t> </a:t>
                      </a:r>
                      <a:r>
                        <a:rPr kumimoji="0" lang="de-DE" altLang="de-DE" sz="1600" b="1" i="0" u="none" strike="noStrike" cap="none" normalizeH="0" baseline="0" dirty="0">
                          <a:ln>
                            <a:noFill/>
                          </a:ln>
                          <a:solidFill>
                            <a:schemeClr val="tx1"/>
                          </a:solidFill>
                          <a:effectLst/>
                          <a:latin typeface="Arial" panose="020B0604020202020204" pitchFamily="34" charset="0"/>
                          <a:sym typeface="Wingdings" panose="05000000000000000000" pitchFamily="2" charset="2"/>
                        </a:rPr>
                        <a:t>Analoges Prozedere wie bei der Oberstufe, aber: 1. Schultag nach den Halbjahreszeugnissen </a:t>
                      </a:r>
                    </a:p>
                  </a:txBody>
                  <a:tcPr marT="45591" marB="455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15" name="Picture 2" descr="http://www.mvlg.de/images/logo.jpg"/>
          <p:cNvPicPr>
            <a:picLocks noChangeAspect="1" noChangeArrowheads="1"/>
          </p:cNvPicPr>
          <p:nvPr/>
        </p:nvPicPr>
        <p:blipFill>
          <a:blip r:embed="rId4" cstate="print"/>
          <a:srcRect/>
          <a:stretch>
            <a:fillRect/>
          </a:stretch>
        </p:blipFill>
        <p:spPr bwMode="auto">
          <a:xfrm>
            <a:off x="0" y="0"/>
            <a:ext cx="9144000" cy="982267"/>
          </a:xfrm>
          <a:prstGeom prst="rect">
            <a:avLst/>
          </a:prstGeom>
          <a:noFill/>
        </p:spPr>
      </p:pic>
      <p:sp>
        <p:nvSpPr>
          <p:cNvPr id="16" name="Textfeld 15"/>
          <p:cNvSpPr txBox="1"/>
          <p:nvPr/>
        </p:nvSpPr>
        <p:spPr>
          <a:xfrm>
            <a:off x="174311" y="951112"/>
            <a:ext cx="8983620" cy="461665"/>
          </a:xfrm>
          <a:prstGeom prst="rect">
            <a:avLst/>
          </a:prstGeom>
          <a:solidFill>
            <a:schemeClr val="bg1"/>
          </a:solidFill>
        </p:spPr>
        <p:txBody>
          <a:bodyPr wrap="square" rtlCol="0">
            <a:spAutoFit/>
          </a:bodyPr>
          <a:lstStyle/>
          <a:p>
            <a:pPr algn="ctr"/>
            <a:r>
              <a:rPr lang="de-DE" sz="2400" b="1" dirty="0">
                <a:solidFill>
                  <a:srgbClr val="FF0000"/>
                </a:solidFill>
              </a:rPr>
              <a:t>Eckdaten und Prozedere zur Einführung des Zertifikats </a:t>
            </a:r>
          </a:p>
        </p:txBody>
      </p:sp>
    </p:spTree>
    <p:extLst>
      <p:ext uri="{BB962C8B-B14F-4D97-AF65-F5344CB8AC3E}">
        <p14:creationId xmlns:p14="http://schemas.microsoft.com/office/powerpoint/2010/main" val="183517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7525"/>
                                        </p:tgtEl>
                                        <p:attrNameLst>
                                          <p:attrName>style.visibility</p:attrName>
                                        </p:attrNameLst>
                                      </p:cBhvr>
                                      <p:to>
                                        <p:strVal val="visible"/>
                                      </p:to>
                                    </p:set>
                                    <p:anim calcmode="lin" valueType="num">
                                      <p:cBhvr additive="base">
                                        <p:cTn id="11" dur="500" fill="hold"/>
                                        <p:tgtEl>
                                          <p:spTgt spid="107525"/>
                                        </p:tgtEl>
                                        <p:attrNameLst>
                                          <p:attrName>ppt_x</p:attrName>
                                        </p:attrNameLst>
                                      </p:cBhvr>
                                      <p:tavLst>
                                        <p:tav tm="0">
                                          <p:val>
                                            <p:strVal val="#ppt_x"/>
                                          </p:val>
                                        </p:tav>
                                        <p:tav tm="100000">
                                          <p:val>
                                            <p:strVal val="#ppt_x"/>
                                          </p:val>
                                        </p:tav>
                                      </p:tavLst>
                                    </p:anim>
                                    <p:anim calcmode="lin" valueType="num">
                                      <p:cBhvr additive="base">
                                        <p:cTn id="12" dur="500" fill="hold"/>
                                        <p:tgtEl>
                                          <p:spTgt spid="1075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7526"/>
                                        </p:tgtEl>
                                        <p:attrNameLst>
                                          <p:attrName>style.visibility</p:attrName>
                                        </p:attrNameLst>
                                      </p:cBhvr>
                                      <p:to>
                                        <p:strVal val="visible"/>
                                      </p:to>
                                    </p:set>
                                    <p:anim calcmode="lin" valueType="num">
                                      <p:cBhvr additive="base">
                                        <p:cTn id="15" dur="500" fill="hold"/>
                                        <p:tgtEl>
                                          <p:spTgt spid="107526"/>
                                        </p:tgtEl>
                                        <p:attrNameLst>
                                          <p:attrName>ppt_x</p:attrName>
                                        </p:attrNameLst>
                                      </p:cBhvr>
                                      <p:tavLst>
                                        <p:tav tm="0">
                                          <p:val>
                                            <p:strVal val="#ppt_x"/>
                                          </p:val>
                                        </p:tav>
                                        <p:tav tm="100000">
                                          <p:val>
                                            <p:strVal val="#ppt_x"/>
                                          </p:val>
                                        </p:tav>
                                      </p:tavLst>
                                    </p:anim>
                                    <p:anim calcmode="lin" valueType="num">
                                      <p:cBhvr additive="base">
                                        <p:cTn id="16"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85863" y="2325688"/>
            <a:ext cx="7842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84"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sp>
        <p:nvSpPr>
          <p:cNvPr id="9" name="Rectangle 3"/>
          <p:cNvSpPr>
            <a:spLocks noChangeArrowheads="1"/>
          </p:cNvSpPr>
          <p:nvPr/>
        </p:nvSpPr>
        <p:spPr bwMode="auto">
          <a:xfrm>
            <a:off x="1185863" y="30749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pic>
        <p:nvPicPr>
          <p:cNvPr id="14" name="Picture 4"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9"/>
          <p:cNvSpPr txBox="1">
            <a:spLocks noChangeArrowheads="1"/>
          </p:cNvSpPr>
          <p:nvPr/>
        </p:nvSpPr>
        <p:spPr bwMode="auto">
          <a:xfrm>
            <a:off x="179512" y="1481931"/>
            <a:ext cx="8712968" cy="738664"/>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de-DE" altLang="de-DE" sz="1400" b="1" dirty="0"/>
              <a:t>Schuljahr 2023/2024:  </a:t>
            </a:r>
          </a:p>
          <a:p>
            <a:pPr marL="285750" indent="-285750" eaLnBrk="1" hangingPunct="1">
              <a:spcBef>
                <a:spcPct val="0"/>
              </a:spcBef>
              <a:buFont typeface="Wingdings" panose="05000000000000000000" pitchFamily="2" charset="2"/>
              <a:buChar char="à"/>
              <a:defRPr/>
            </a:pPr>
            <a:r>
              <a:rPr lang="de-DE" altLang="de-DE" sz="1400" dirty="0"/>
              <a:t>Steuergruppe entwickelt Kriterien für ein Sozialzertifikat mit dem Ziel, soziales Engagement (v.a. an der Schule) stärker zu wertschätzen und sichtbar zu machen </a:t>
            </a:r>
          </a:p>
        </p:txBody>
      </p:sp>
      <p:sp>
        <p:nvSpPr>
          <p:cNvPr id="21" name="Line 80"/>
          <p:cNvSpPr>
            <a:spLocks noChangeShapeType="1"/>
          </p:cNvSpPr>
          <p:nvPr/>
        </p:nvSpPr>
        <p:spPr bwMode="auto">
          <a:xfrm>
            <a:off x="4427984" y="2220595"/>
            <a:ext cx="0" cy="3413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Text Box 82"/>
          <p:cNvSpPr txBox="1">
            <a:spLocks noChangeArrowheads="1"/>
          </p:cNvSpPr>
          <p:nvPr/>
        </p:nvSpPr>
        <p:spPr bwMode="auto">
          <a:xfrm>
            <a:off x="179512" y="2566105"/>
            <a:ext cx="8712968" cy="954107"/>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defRPr/>
            </a:pPr>
            <a:r>
              <a:rPr lang="de-DE" altLang="de-DE" sz="1400" b="1" dirty="0"/>
              <a:t>29.04.2024 (Gesamtkonferenz): </a:t>
            </a:r>
          </a:p>
          <a:p>
            <a:pPr eaLnBrk="1" hangingPunct="1">
              <a:spcBef>
                <a:spcPts val="0"/>
              </a:spcBef>
              <a:buFontTx/>
              <a:buNone/>
              <a:defRPr/>
            </a:pPr>
            <a:r>
              <a:rPr lang="de-DE" altLang="de-DE" sz="1400" dirty="0">
                <a:sym typeface="Wingdings" panose="05000000000000000000" pitchFamily="2" charset="2"/>
              </a:rPr>
              <a:t> </a:t>
            </a:r>
            <a:r>
              <a:rPr lang="de-DE" altLang="de-DE" sz="1400" dirty="0"/>
              <a:t>Vorstellung und Diskussion der Ziele und Kriterien für ein Sozialzertifikat am </a:t>
            </a:r>
            <a:r>
              <a:rPr lang="de-DE" altLang="de-DE" sz="1400" dirty="0" err="1"/>
              <a:t>MvLG</a:t>
            </a:r>
            <a:r>
              <a:rPr lang="de-DE" altLang="de-DE" sz="1400" dirty="0"/>
              <a:t> </a:t>
            </a:r>
          </a:p>
          <a:p>
            <a:pPr eaLnBrk="1" hangingPunct="1">
              <a:spcBef>
                <a:spcPts val="0"/>
              </a:spcBef>
              <a:buFontTx/>
              <a:buNone/>
              <a:defRPr/>
            </a:pPr>
            <a:r>
              <a:rPr lang="de-DE" altLang="de-DE" sz="1400" dirty="0">
                <a:sym typeface="Wingdings" panose="05000000000000000000" pitchFamily="2" charset="2"/>
              </a:rPr>
              <a:t> </a:t>
            </a:r>
            <a:r>
              <a:rPr lang="de-DE" altLang="de-DE" sz="1400" dirty="0"/>
              <a:t>Votum: Die GEKO beschließt die Einführung des Sozialzertifikats und erstmalige Vergabe zum Abitur 2024   </a:t>
            </a:r>
            <a:r>
              <a:rPr lang="de-DE" altLang="de-DE" sz="1400" dirty="0">
                <a:sym typeface="Wingdings" panose="05000000000000000000" pitchFamily="2" charset="2"/>
              </a:rPr>
              <a:t> </a:t>
            </a:r>
            <a:endParaRPr lang="de-DE" altLang="de-DE" sz="1400" dirty="0"/>
          </a:p>
        </p:txBody>
      </p:sp>
      <p:pic>
        <p:nvPicPr>
          <p:cNvPr id="23" name="Picture 2" descr="http://www.mvlg.de/images/logo.jpg"/>
          <p:cNvPicPr>
            <a:picLocks noChangeAspect="1" noChangeArrowheads="1"/>
          </p:cNvPicPr>
          <p:nvPr/>
        </p:nvPicPr>
        <p:blipFill>
          <a:blip r:embed="rId3" cstate="print"/>
          <a:srcRect/>
          <a:stretch>
            <a:fillRect/>
          </a:stretch>
        </p:blipFill>
        <p:spPr bwMode="auto">
          <a:xfrm>
            <a:off x="0" y="0"/>
            <a:ext cx="9144000" cy="982267"/>
          </a:xfrm>
          <a:prstGeom prst="rect">
            <a:avLst/>
          </a:prstGeom>
          <a:noFill/>
        </p:spPr>
      </p:pic>
      <p:sp>
        <p:nvSpPr>
          <p:cNvPr id="26" name="Textfeld 25"/>
          <p:cNvSpPr txBox="1"/>
          <p:nvPr/>
        </p:nvSpPr>
        <p:spPr>
          <a:xfrm>
            <a:off x="160380" y="980331"/>
            <a:ext cx="8983620" cy="461665"/>
          </a:xfrm>
          <a:prstGeom prst="rect">
            <a:avLst/>
          </a:prstGeom>
          <a:solidFill>
            <a:schemeClr val="bg1"/>
          </a:solidFill>
        </p:spPr>
        <p:txBody>
          <a:bodyPr wrap="square" rtlCol="0">
            <a:spAutoFit/>
          </a:bodyPr>
          <a:lstStyle/>
          <a:p>
            <a:pPr algn="ctr"/>
            <a:r>
              <a:rPr lang="de-DE" sz="2400" b="1" dirty="0">
                <a:solidFill>
                  <a:srgbClr val="FF0000"/>
                </a:solidFill>
              </a:rPr>
              <a:t>Rückblende zum Sozialzertifikat und weiteres Vorgehen </a:t>
            </a:r>
          </a:p>
        </p:txBody>
      </p:sp>
    </p:spTree>
    <p:extLst>
      <p:ext uri="{BB962C8B-B14F-4D97-AF65-F5344CB8AC3E}">
        <p14:creationId xmlns:p14="http://schemas.microsoft.com/office/powerpoint/2010/main" val="4282572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sp>
        <p:nvSpPr>
          <p:cNvPr id="5" name="Textfeld 4"/>
          <p:cNvSpPr txBox="1"/>
          <p:nvPr/>
        </p:nvSpPr>
        <p:spPr>
          <a:xfrm>
            <a:off x="323527" y="1191188"/>
            <a:ext cx="8542455" cy="738664"/>
          </a:xfrm>
          <a:prstGeom prst="rect">
            <a:avLst/>
          </a:prstGeom>
          <a:solidFill>
            <a:schemeClr val="bg1"/>
          </a:solidFill>
        </p:spPr>
        <p:txBody>
          <a:bodyPr wrap="square" rtlCol="0">
            <a:spAutoFit/>
          </a:bodyPr>
          <a:lstStyle/>
          <a:p>
            <a:pPr algn="ctr"/>
            <a:r>
              <a:rPr lang="de-DE" sz="2400" dirty="0">
                <a:solidFill>
                  <a:srgbClr val="FF0000"/>
                </a:solidFill>
              </a:rPr>
              <a:t>Was ist das </a:t>
            </a:r>
            <a:r>
              <a:rPr lang="de-DE" sz="2400" dirty="0" err="1">
                <a:solidFill>
                  <a:srgbClr val="FF0000"/>
                </a:solidFill>
              </a:rPr>
              <a:t>MvLG</a:t>
            </a:r>
            <a:r>
              <a:rPr lang="de-DE" sz="2400" dirty="0">
                <a:solidFill>
                  <a:srgbClr val="FF0000"/>
                </a:solidFill>
              </a:rPr>
              <a:t>-Sozialzertifikat?</a:t>
            </a:r>
          </a:p>
          <a:p>
            <a:endParaRPr lang="de-DE" dirty="0"/>
          </a:p>
        </p:txBody>
      </p:sp>
      <p:sp>
        <p:nvSpPr>
          <p:cNvPr id="6" name="Textfeld 5"/>
          <p:cNvSpPr txBox="1"/>
          <p:nvPr/>
        </p:nvSpPr>
        <p:spPr>
          <a:xfrm>
            <a:off x="323526" y="2138773"/>
            <a:ext cx="8542456" cy="369331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de-DE" sz="2400" dirty="0"/>
              <a:t>Auszeichnung über besonderes Engagement in und außerhalb der Schule</a:t>
            </a:r>
          </a:p>
          <a:p>
            <a:endParaRPr lang="de-DE" sz="2400" dirty="0"/>
          </a:p>
          <a:p>
            <a:pPr marL="285750" indent="-285750">
              <a:buFont typeface="Arial" panose="020B0604020202020204" pitchFamily="34" charset="0"/>
              <a:buChar char="•"/>
            </a:pPr>
            <a:r>
              <a:rPr lang="de-DE" sz="2400" dirty="0"/>
              <a:t>Verleihung zusätzlich zum Abitur</a:t>
            </a:r>
          </a:p>
          <a:p>
            <a:endParaRPr lang="de-DE" sz="2400" dirty="0"/>
          </a:p>
          <a:p>
            <a:pPr marL="285750" indent="-285750">
              <a:buFont typeface="Arial" panose="020B0604020202020204" pitchFamily="34" charset="0"/>
              <a:buChar char="•"/>
            </a:pPr>
            <a:r>
              <a:rPr lang="de-DE" sz="2400" dirty="0"/>
              <a:t>drei Zertifikatsstufen:</a:t>
            </a:r>
          </a:p>
          <a:p>
            <a:pPr marL="742950" lvl="1" indent="-285750">
              <a:buFont typeface="Wingdings" panose="05000000000000000000" pitchFamily="2" charset="2"/>
              <a:buChar char="§"/>
            </a:pPr>
            <a:r>
              <a:rPr lang="de-DE" sz="2400" dirty="0"/>
              <a:t>mit </a:t>
            </a:r>
            <a:r>
              <a:rPr lang="de-DE" sz="2400" dirty="0" smtClean="0"/>
              <a:t>Engagement </a:t>
            </a:r>
            <a:endParaRPr lang="de-DE" sz="2400" dirty="0"/>
          </a:p>
          <a:p>
            <a:pPr marL="742950" lvl="1" indent="-285750">
              <a:buFont typeface="Wingdings" panose="05000000000000000000" pitchFamily="2" charset="2"/>
              <a:buChar char="§"/>
            </a:pPr>
            <a:r>
              <a:rPr lang="de-DE" sz="2400" dirty="0"/>
              <a:t>mit großem Engagement </a:t>
            </a:r>
            <a:endParaRPr lang="de-DE" sz="2400" dirty="0">
              <a:solidFill>
                <a:srgbClr val="B2B2B2"/>
              </a:solidFill>
              <a:effectLst>
                <a:outerShdw blurRad="38100" dist="38100" dir="2700000" algn="tl">
                  <a:srgbClr val="000000">
                    <a:alpha val="43137"/>
                  </a:srgbClr>
                </a:outerShdw>
              </a:effectLst>
            </a:endParaRPr>
          </a:p>
          <a:p>
            <a:pPr marL="742950" lvl="1" indent="-285750">
              <a:buFont typeface="Wingdings" panose="05000000000000000000" pitchFamily="2" charset="2"/>
              <a:buChar char="§"/>
            </a:pPr>
            <a:r>
              <a:rPr lang="de-DE" sz="2400" dirty="0"/>
              <a:t>mit sehr großem Engagement </a:t>
            </a:r>
            <a:endParaRPr lang="de-DE" dirty="0"/>
          </a:p>
          <a:p>
            <a:pPr algn="ctr"/>
            <a:endParaRPr lang="de-DE" dirty="0"/>
          </a:p>
        </p:txBody>
      </p:sp>
    </p:spTree>
    <p:extLst>
      <p:ext uri="{BB962C8B-B14F-4D97-AF65-F5344CB8AC3E}">
        <p14:creationId xmlns:p14="http://schemas.microsoft.com/office/powerpoint/2010/main" val="87804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sp>
        <p:nvSpPr>
          <p:cNvPr id="5" name="Textfeld 4"/>
          <p:cNvSpPr txBox="1"/>
          <p:nvPr/>
        </p:nvSpPr>
        <p:spPr>
          <a:xfrm>
            <a:off x="323527" y="1191188"/>
            <a:ext cx="8542455" cy="738664"/>
          </a:xfrm>
          <a:prstGeom prst="rect">
            <a:avLst/>
          </a:prstGeom>
          <a:solidFill>
            <a:schemeClr val="bg1"/>
          </a:solidFill>
        </p:spPr>
        <p:txBody>
          <a:bodyPr wrap="square" rtlCol="0">
            <a:spAutoFit/>
          </a:bodyPr>
          <a:lstStyle/>
          <a:p>
            <a:pPr algn="ctr"/>
            <a:r>
              <a:rPr lang="de-DE" sz="2400" dirty="0">
                <a:solidFill>
                  <a:srgbClr val="FF0000"/>
                </a:solidFill>
              </a:rPr>
              <a:t>Wie erhält man das </a:t>
            </a:r>
            <a:r>
              <a:rPr lang="de-DE" sz="2400" dirty="0" err="1">
                <a:solidFill>
                  <a:srgbClr val="FF0000"/>
                </a:solidFill>
              </a:rPr>
              <a:t>MvLG</a:t>
            </a:r>
            <a:r>
              <a:rPr lang="de-DE" sz="2400" dirty="0">
                <a:solidFill>
                  <a:srgbClr val="FF0000"/>
                </a:solidFill>
              </a:rPr>
              <a:t>-Sozialzertifikat?</a:t>
            </a:r>
          </a:p>
          <a:p>
            <a:endParaRPr lang="de-DE" dirty="0"/>
          </a:p>
        </p:txBody>
      </p:sp>
      <p:sp>
        <p:nvSpPr>
          <p:cNvPr id="6" name="Textfeld 5"/>
          <p:cNvSpPr txBox="1"/>
          <p:nvPr/>
        </p:nvSpPr>
        <p:spPr>
          <a:xfrm>
            <a:off x="333788" y="1929852"/>
            <a:ext cx="8542456" cy="4801314"/>
          </a:xfrm>
          <a:prstGeom prst="rect">
            <a:avLst/>
          </a:prstGeom>
          <a:solidFill>
            <a:schemeClr val="bg1"/>
          </a:solidFill>
        </p:spPr>
        <p:txBody>
          <a:bodyPr wrap="square" rtlCol="0">
            <a:spAutoFit/>
          </a:bodyPr>
          <a:lstStyle/>
          <a:p>
            <a:r>
              <a:rPr lang="de-DE" sz="3600" b="1" dirty="0"/>
              <a:t>2 Anforderungsfelder:</a:t>
            </a:r>
            <a:endParaRPr lang="de-DE" sz="3600" dirty="0"/>
          </a:p>
          <a:p>
            <a:pPr marL="514350" indent="-514350">
              <a:buAutoNum type="romanUcPeriod"/>
            </a:pPr>
            <a:r>
              <a:rPr lang="de-DE" sz="2800" dirty="0">
                <a:solidFill>
                  <a:srgbClr val="00B050"/>
                </a:solidFill>
              </a:rPr>
              <a:t>Engagement innerhalb der Schule</a:t>
            </a:r>
          </a:p>
          <a:p>
            <a:r>
              <a:rPr lang="de-DE" sz="2800" dirty="0">
                <a:solidFill>
                  <a:srgbClr val="00B0F0"/>
                </a:solidFill>
              </a:rPr>
              <a:t>II.   Engagement außerhalb der Schule</a:t>
            </a:r>
          </a:p>
          <a:p>
            <a:endParaRPr lang="de-DE" sz="2400" dirty="0">
              <a:solidFill>
                <a:srgbClr val="00B0F0"/>
              </a:solidFill>
            </a:endParaRPr>
          </a:p>
          <a:p>
            <a:r>
              <a:rPr lang="de-DE" sz="2400" dirty="0" smtClean="0">
                <a:solidFill>
                  <a:schemeClr val="accent6">
                    <a:lumMod val="75000"/>
                  </a:schemeClr>
                </a:solidFill>
                <a:effectLst>
                  <a:outerShdw blurRad="38100" dist="38100" dir="2700000" algn="tl">
                    <a:srgbClr val="000000">
                      <a:alpha val="43137"/>
                    </a:srgbClr>
                  </a:outerShdw>
                </a:effectLst>
              </a:rPr>
              <a:t>mit </a:t>
            </a:r>
            <a:r>
              <a:rPr lang="de-DE" sz="2400" dirty="0">
                <a:solidFill>
                  <a:schemeClr val="accent6">
                    <a:lumMod val="75000"/>
                  </a:schemeClr>
                </a:solidFill>
                <a:effectLst>
                  <a:outerShdw blurRad="38100" dist="38100" dir="2700000" algn="tl">
                    <a:srgbClr val="000000">
                      <a:alpha val="43137"/>
                    </a:srgbClr>
                  </a:outerShdw>
                </a:effectLst>
              </a:rPr>
              <a:t>Engagement:</a:t>
            </a:r>
            <a:r>
              <a:rPr lang="de-DE" sz="2400" dirty="0">
                <a:solidFill>
                  <a:srgbClr val="00B0F0"/>
                </a:solidFill>
              </a:rPr>
              <a:t> </a:t>
            </a:r>
          </a:p>
          <a:p>
            <a:r>
              <a:rPr lang="de-DE" sz="2400" dirty="0">
                <a:solidFill>
                  <a:srgbClr val="00B050"/>
                </a:solidFill>
              </a:rPr>
              <a:t>&gt;= </a:t>
            </a:r>
            <a:r>
              <a:rPr lang="de-DE" sz="2400" b="1" dirty="0">
                <a:solidFill>
                  <a:srgbClr val="00B050"/>
                </a:solidFill>
              </a:rPr>
              <a:t>50</a:t>
            </a:r>
            <a:r>
              <a:rPr lang="de-DE" sz="2400" dirty="0">
                <a:solidFill>
                  <a:srgbClr val="00B050"/>
                </a:solidFill>
              </a:rPr>
              <a:t> Punkte innerhalb </a:t>
            </a:r>
            <a:r>
              <a:rPr lang="de-DE" sz="2400" dirty="0"/>
              <a:t>UND</a:t>
            </a:r>
            <a:r>
              <a:rPr lang="de-DE" sz="2400" dirty="0">
                <a:solidFill>
                  <a:srgbClr val="00B0F0"/>
                </a:solidFill>
              </a:rPr>
              <a:t> &gt;= </a:t>
            </a:r>
            <a:r>
              <a:rPr lang="de-DE" sz="2400" b="1" dirty="0">
                <a:solidFill>
                  <a:srgbClr val="00B0F0"/>
                </a:solidFill>
              </a:rPr>
              <a:t>20</a:t>
            </a:r>
            <a:r>
              <a:rPr lang="de-DE" sz="2400" dirty="0">
                <a:solidFill>
                  <a:srgbClr val="00B0F0"/>
                </a:solidFill>
              </a:rPr>
              <a:t> Punkte außerhalb</a:t>
            </a:r>
          </a:p>
          <a:p>
            <a:r>
              <a:rPr lang="de-DE" sz="2400" dirty="0">
                <a:solidFill>
                  <a:srgbClr val="B2B2B2"/>
                </a:solidFill>
                <a:effectLst>
                  <a:outerShdw blurRad="38100" dist="38100" dir="2700000" algn="tl">
                    <a:srgbClr val="000000">
                      <a:alpha val="43137"/>
                    </a:srgbClr>
                  </a:outerShdw>
                </a:effectLst>
              </a:rPr>
              <a:t>mit großem Engagement:</a:t>
            </a:r>
            <a:r>
              <a:rPr lang="de-DE" sz="2400" dirty="0">
                <a:solidFill>
                  <a:srgbClr val="B2B2B2"/>
                </a:solidFill>
              </a:rPr>
              <a:t> </a:t>
            </a:r>
          </a:p>
          <a:p>
            <a:r>
              <a:rPr lang="de-DE" sz="2400" dirty="0">
                <a:solidFill>
                  <a:srgbClr val="00B050"/>
                </a:solidFill>
              </a:rPr>
              <a:t>&gt;= </a:t>
            </a:r>
            <a:r>
              <a:rPr lang="de-DE" sz="2400" b="1" dirty="0">
                <a:solidFill>
                  <a:srgbClr val="00B050"/>
                </a:solidFill>
              </a:rPr>
              <a:t>75 </a:t>
            </a:r>
            <a:r>
              <a:rPr lang="de-DE" sz="2400" dirty="0">
                <a:solidFill>
                  <a:srgbClr val="00B050"/>
                </a:solidFill>
              </a:rPr>
              <a:t>Punkte innerhalb </a:t>
            </a:r>
            <a:r>
              <a:rPr lang="de-DE" sz="2400" dirty="0"/>
              <a:t>UND</a:t>
            </a:r>
            <a:r>
              <a:rPr lang="de-DE" sz="2400" dirty="0">
                <a:solidFill>
                  <a:srgbClr val="00B0F0"/>
                </a:solidFill>
              </a:rPr>
              <a:t> &gt;= </a:t>
            </a:r>
            <a:r>
              <a:rPr lang="de-DE" sz="2400" b="1" dirty="0">
                <a:solidFill>
                  <a:srgbClr val="00B0F0"/>
                </a:solidFill>
              </a:rPr>
              <a:t>40</a:t>
            </a:r>
            <a:r>
              <a:rPr lang="de-DE" sz="2400" dirty="0">
                <a:solidFill>
                  <a:srgbClr val="00B0F0"/>
                </a:solidFill>
              </a:rPr>
              <a:t> Punkte außerhalb</a:t>
            </a:r>
          </a:p>
          <a:p>
            <a:r>
              <a:rPr lang="de-DE" sz="2400" dirty="0">
                <a:solidFill>
                  <a:srgbClr val="FCDE04"/>
                </a:solidFill>
                <a:effectLst>
                  <a:outerShdw blurRad="38100" dist="38100" dir="2700000" algn="tl">
                    <a:srgbClr val="000000">
                      <a:alpha val="43137"/>
                    </a:srgbClr>
                  </a:outerShdw>
                </a:effectLst>
              </a:rPr>
              <a:t>mit sehr großem Engagement:</a:t>
            </a:r>
          </a:p>
          <a:p>
            <a:r>
              <a:rPr lang="de-DE" sz="2400" dirty="0">
                <a:solidFill>
                  <a:srgbClr val="00B050"/>
                </a:solidFill>
              </a:rPr>
              <a:t>&gt;= </a:t>
            </a:r>
            <a:r>
              <a:rPr lang="de-DE" sz="2400" b="1" dirty="0">
                <a:solidFill>
                  <a:srgbClr val="00B050"/>
                </a:solidFill>
              </a:rPr>
              <a:t>100 </a:t>
            </a:r>
            <a:r>
              <a:rPr lang="de-DE" sz="2400" dirty="0">
                <a:solidFill>
                  <a:srgbClr val="00B050"/>
                </a:solidFill>
              </a:rPr>
              <a:t>Punkte innerhalb </a:t>
            </a:r>
            <a:r>
              <a:rPr lang="de-DE" sz="2400" dirty="0"/>
              <a:t>UND</a:t>
            </a:r>
            <a:r>
              <a:rPr lang="de-DE" sz="2400" dirty="0">
                <a:solidFill>
                  <a:srgbClr val="00B0F0"/>
                </a:solidFill>
              </a:rPr>
              <a:t> &gt;= </a:t>
            </a:r>
            <a:r>
              <a:rPr lang="de-DE" sz="2400" b="1" dirty="0">
                <a:solidFill>
                  <a:srgbClr val="00B0F0"/>
                </a:solidFill>
              </a:rPr>
              <a:t>60</a:t>
            </a:r>
            <a:r>
              <a:rPr lang="de-DE" sz="2400" dirty="0">
                <a:solidFill>
                  <a:srgbClr val="00B0F0"/>
                </a:solidFill>
              </a:rPr>
              <a:t> Punkte außerhalb</a:t>
            </a:r>
          </a:p>
          <a:p>
            <a:endParaRPr lang="de-DE" sz="2800" dirty="0">
              <a:solidFill>
                <a:srgbClr val="00B0F0"/>
              </a:solidFill>
            </a:endParaRPr>
          </a:p>
          <a:p>
            <a:pPr algn="ctr"/>
            <a:endParaRPr lang="de-DE" dirty="0"/>
          </a:p>
        </p:txBody>
      </p:sp>
    </p:spTree>
    <p:extLst>
      <p:ext uri="{BB962C8B-B14F-4D97-AF65-F5344CB8AC3E}">
        <p14:creationId xmlns:p14="http://schemas.microsoft.com/office/powerpoint/2010/main" val="302495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sp>
        <p:nvSpPr>
          <p:cNvPr id="5" name="Textfeld 4"/>
          <p:cNvSpPr txBox="1"/>
          <p:nvPr/>
        </p:nvSpPr>
        <p:spPr>
          <a:xfrm>
            <a:off x="562307" y="982267"/>
            <a:ext cx="8280919" cy="738664"/>
          </a:xfrm>
          <a:prstGeom prst="rect">
            <a:avLst/>
          </a:prstGeom>
          <a:solidFill>
            <a:schemeClr val="bg1"/>
          </a:solidFill>
        </p:spPr>
        <p:txBody>
          <a:bodyPr wrap="square" rtlCol="0">
            <a:spAutoFit/>
          </a:bodyPr>
          <a:lstStyle/>
          <a:p>
            <a:pPr algn="ctr"/>
            <a:r>
              <a:rPr lang="de-DE" sz="2400" dirty="0">
                <a:solidFill>
                  <a:srgbClr val="FF0000"/>
                </a:solidFill>
              </a:rPr>
              <a:t>Anforderungsfeld I: Engagement </a:t>
            </a:r>
            <a:r>
              <a:rPr lang="de-DE" sz="2400" dirty="0">
                <a:solidFill>
                  <a:srgbClr val="00B050"/>
                </a:solidFill>
              </a:rPr>
              <a:t>innerhalb der Schule</a:t>
            </a:r>
          </a:p>
          <a:p>
            <a:endParaRPr lang="de-DE" dirty="0"/>
          </a:p>
        </p:txBody>
      </p:sp>
      <p:graphicFrame>
        <p:nvGraphicFramePr>
          <p:cNvPr id="7" name="Inhaltsplatzhalter 3"/>
          <p:cNvGraphicFramePr>
            <a:graphicFrameLocks/>
          </p:cNvGraphicFramePr>
          <p:nvPr>
            <p:extLst>
              <p:ext uri="{D42A27DB-BD31-4B8C-83A1-F6EECF244321}">
                <p14:modId xmlns:p14="http://schemas.microsoft.com/office/powerpoint/2010/main" val="4086637315"/>
              </p:ext>
            </p:extLst>
          </p:nvPr>
        </p:nvGraphicFramePr>
        <p:xfrm>
          <a:off x="562307" y="1484784"/>
          <a:ext cx="8280919" cy="5269300"/>
        </p:xfrm>
        <a:graphic>
          <a:graphicData uri="http://schemas.openxmlformats.org/drawingml/2006/table">
            <a:tbl>
              <a:tblPr>
                <a:tableStyleId>{5C22544A-7EE6-4342-B048-85BDC9FD1C3A}</a:tableStyleId>
              </a:tblPr>
              <a:tblGrid>
                <a:gridCol w="3010525">
                  <a:extLst>
                    <a:ext uri="{9D8B030D-6E8A-4147-A177-3AD203B41FA5}">
                      <a16:colId xmlns:a16="http://schemas.microsoft.com/office/drawing/2014/main" xmlns="" val="20000"/>
                    </a:ext>
                  </a:extLst>
                </a:gridCol>
                <a:gridCol w="1756798">
                  <a:extLst>
                    <a:ext uri="{9D8B030D-6E8A-4147-A177-3AD203B41FA5}">
                      <a16:colId xmlns:a16="http://schemas.microsoft.com/office/drawing/2014/main" xmlns="" val="20001"/>
                    </a:ext>
                  </a:extLst>
                </a:gridCol>
                <a:gridCol w="1756798">
                  <a:extLst>
                    <a:ext uri="{9D8B030D-6E8A-4147-A177-3AD203B41FA5}">
                      <a16:colId xmlns:a16="http://schemas.microsoft.com/office/drawing/2014/main" xmlns="" val="20002"/>
                    </a:ext>
                  </a:extLst>
                </a:gridCol>
                <a:gridCol w="1756798">
                  <a:extLst>
                    <a:ext uri="{9D8B030D-6E8A-4147-A177-3AD203B41FA5}">
                      <a16:colId xmlns:a16="http://schemas.microsoft.com/office/drawing/2014/main" xmlns="" val="20003"/>
                    </a:ext>
                  </a:extLst>
                </a:gridCol>
              </a:tblGrid>
              <a:tr h="688071">
                <a:tc>
                  <a:txBody>
                    <a:bodyPr/>
                    <a:lstStyle/>
                    <a:p>
                      <a:pPr algn="ctr">
                        <a:lnSpc>
                          <a:spcPct val="115000"/>
                        </a:lnSpc>
                        <a:spcAft>
                          <a:spcPts val="1000"/>
                        </a:spcAft>
                      </a:pPr>
                      <a:endParaRPr lang="de-DE" sz="2400" i="1" dirty="0">
                        <a:effectLst/>
                        <a:latin typeface="Times New Roman"/>
                        <a:ea typeface="SimSun"/>
                        <a:cs typeface="Lucida Sans"/>
                      </a:endParaRPr>
                    </a:p>
                  </a:txBody>
                  <a:tcPr marL="31115" marR="34925" marT="34925" marB="34925" anchor="ctr">
                    <a:solidFill>
                      <a:schemeClr val="bg1"/>
                    </a:solidFill>
                  </a:tcPr>
                </a:tc>
                <a:tc>
                  <a:txBody>
                    <a:bodyPr/>
                    <a:lstStyle/>
                    <a:p>
                      <a:pPr algn="ctr">
                        <a:lnSpc>
                          <a:spcPct val="115000"/>
                        </a:lnSpc>
                        <a:spcAft>
                          <a:spcPts val="1000"/>
                        </a:spcAft>
                      </a:pPr>
                      <a:r>
                        <a:rPr lang="de-DE" sz="1800" dirty="0" smtClean="0">
                          <a:solidFill>
                            <a:schemeClr val="accent6">
                              <a:lumMod val="75000"/>
                            </a:schemeClr>
                          </a:solidFill>
                          <a:effectLst>
                            <a:outerShdw blurRad="38100" dist="38100" dir="2700000" algn="tl">
                              <a:srgbClr val="000000">
                                <a:alpha val="43137"/>
                              </a:srgbClr>
                            </a:outerShdw>
                          </a:effectLst>
                        </a:rPr>
                        <a:t>mit</a:t>
                      </a:r>
                      <a:r>
                        <a:rPr lang="de-DE" sz="1800" baseline="0" dirty="0" smtClean="0">
                          <a:solidFill>
                            <a:schemeClr val="accent6">
                              <a:lumMod val="75000"/>
                            </a:schemeClr>
                          </a:solidFill>
                          <a:effectLst>
                            <a:outerShdw blurRad="38100" dist="38100" dir="2700000" algn="tl">
                              <a:srgbClr val="000000">
                                <a:alpha val="43137"/>
                              </a:srgbClr>
                            </a:outerShdw>
                          </a:effectLst>
                        </a:rPr>
                        <a:t> </a:t>
                      </a:r>
                      <a:r>
                        <a:rPr lang="de-DE" sz="1800" baseline="0" dirty="0">
                          <a:solidFill>
                            <a:schemeClr val="accent6">
                              <a:lumMod val="75000"/>
                            </a:schemeClr>
                          </a:solidFill>
                          <a:effectLst>
                            <a:outerShdw blurRad="38100" dist="38100" dir="2700000" algn="tl">
                              <a:srgbClr val="000000">
                                <a:alpha val="43137"/>
                              </a:srgbClr>
                            </a:outerShdw>
                          </a:effectLst>
                        </a:rPr>
                        <a:t>Engagement</a:t>
                      </a:r>
                      <a:r>
                        <a:rPr lang="de-DE" sz="1800" dirty="0">
                          <a:solidFill>
                            <a:schemeClr val="accent6">
                              <a:lumMod val="75000"/>
                            </a:schemeClr>
                          </a:solidFill>
                          <a:effectLst>
                            <a:outerShdw blurRad="38100" dist="38100" dir="2700000" algn="tl">
                              <a:srgbClr val="000000">
                                <a:alpha val="43137"/>
                              </a:srgbClr>
                            </a:outerShdw>
                          </a:effectLst>
                        </a:rPr>
                        <a:t>:</a:t>
                      </a:r>
                      <a:endParaRPr lang="de-DE" sz="1800" dirty="0">
                        <a:effectLst>
                          <a:outerShdw blurRad="38100" dist="38100" dir="2700000" algn="tl">
                            <a:srgbClr val="000000">
                              <a:alpha val="43137"/>
                            </a:srgbClr>
                          </a:outerShdw>
                        </a:effectLst>
                        <a:latin typeface="+mj-lt"/>
                        <a:ea typeface="SimSun"/>
                        <a:cs typeface="Lucida Sans"/>
                      </a:endParaRPr>
                    </a:p>
                  </a:txBody>
                  <a:tcPr marL="31115" marR="34925" marT="34925" marB="34925" anchor="ctr">
                    <a:solidFill>
                      <a:schemeClr val="accent3">
                        <a:lumMod val="40000"/>
                        <a:lumOff val="60000"/>
                      </a:schemeClr>
                    </a:solidFill>
                  </a:tcPr>
                </a:tc>
                <a:tc>
                  <a:txBody>
                    <a:bodyPr/>
                    <a:lstStyle/>
                    <a:p>
                      <a:pPr algn="ctr">
                        <a:lnSpc>
                          <a:spcPct val="115000"/>
                        </a:lnSpc>
                        <a:spcAft>
                          <a:spcPts val="1000"/>
                        </a:spcAft>
                      </a:pPr>
                      <a:r>
                        <a:rPr lang="de-DE" sz="1800" dirty="0">
                          <a:solidFill>
                            <a:srgbClr val="969696"/>
                          </a:solidFill>
                          <a:effectLst>
                            <a:outerShdw blurRad="38100" dist="38100" dir="2700000" algn="tl">
                              <a:srgbClr val="000000">
                                <a:alpha val="43137"/>
                              </a:srgbClr>
                            </a:outerShdw>
                          </a:effectLst>
                          <a:latin typeface="+mj-lt"/>
                          <a:ea typeface="SimSun"/>
                          <a:cs typeface="Lucida Sans"/>
                        </a:rPr>
                        <a:t>mit großem</a:t>
                      </a:r>
                      <a:r>
                        <a:rPr lang="de-DE" sz="1800" baseline="0" dirty="0">
                          <a:solidFill>
                            <a:srgbClr val="969696"/>
                          </a:solidFill>
                          <a:effectLst>
                            <a:outerShdw blurRad="38100" dist="38100" dir="2700000" algn="tl">
                              <a:srgbClr val="000000">
                                <a:alpha val="43137"/>
                              </a:srgbClr>
                            </a:outerShdw>
                          </a:effectLst>
                          <a:latin typeface="+mj-lt"/>
                          <a:ea typeface="SimSun"/>
                          <a:cs typeface="Lucida Sans"/>
                        </a:rPr>
                        <a:t> Engagement</a:t>
                      </a:r>
                      <a:endParaRPr lang="de-DE" sz="1800" dirty="0">
                        <a:solidFill>
                          <a:srgbClr val="969696"/>
                        </a:solidFill>
                        <a:effectLst>
                          <a:outerShdw blurRad="38100" dist="38100" dir="2700000" algn="tl">
                            <a:srgbClr val="000000">
                              <a:alpha val="43137"/>
                            </a:srgbClr>
                          </a:outerShdw>
                        </a:effectLst>
                        <a:latin typeface="+mj-lt"/>
                        <a:ea typeface="SimSun"/>
                        <a:cs typeface="Lucida Sans"/>
                      </a:endParaRPr>
                    </a:p>
                  </a:txBody>
                  <a:tcPr marL="31115" marR="34925" marT="34925" marB="34925" anchor="ctr">
                    <a:solidFill>
                      <a:schemeClr val="accent3">
                        <a:lumMod val="40000"/>
                        <a:lumOff val="60000"/>
                      </a:schemeClr>
                    </a:solidFill>
                  </a:tcPr>
                </a:tc>
                <a:tc>
                  <a:txBody>
                    <a:bodyPr/>
                    <a:lstStyle/>
                    <a:p>
                      <a:pPr algn="ctr">
                        <a:lnSpc>
                          <a:spcPct val="115000"/>
                        </a:lnSpc>
                        <a:spcAft>
                          <a:spcPts val="1000"/>
                        </a:spcAft>
                      </a:pPr>
                      <a:r>
                        <a:rPr lang="de-DE" sz="1800" dirty="0">
                          <a:solidFill>
                            <a:srgbClr val="FCDE04"/>
                          </a:solidFill>
                          <a:effectLst>
                            <a:outerShdw blurRad="38100" dist="38100" dir="2700000" algn="tl">
                              <a:srgbClr val="000000">
                                <a:alpha val="43137"/>
                              </a:srgbClr>
                            </a:outerShdw>
                          </a:effectLst>
                        </a:rPr>
                        <a:t>mit</a:t>
                      </a:r>
                      <a:r>
                        <a:rPr lang="de-DE" sz="1800" baseline="0" dirty="0">
                          <a:solidFill>
                            <a:srgbClr val="FCDE04"/>
                          </a:solidFill>
                          <a:effectLst>
                            <a:outerShdw blurRad="38100" dist="38100" dir="2700000" algn="tl">
                              <a:srgbClr val="000000">
                                <a:alpha val="43137"/>
                              </a:srgbClr>
                            </a:outerShdw>
                          </a:effectLst>
                        </a:rPr>
                        <a:t> sehr großem Engagement</a:t>
                      </a:r>
                      <a:r>
                        <a:rPr lang="de-DE" sz="1800" dirty="0">
                          <a:solidFill>
                            <a:srgbClr val="FCDE04"/>
                          </a:solidFill>
                          <a:effectLst>
                            <a:outerShdw blurRad="38100" dist="38100" dir="2700000" algn="tl">
                              <a:srgbClr val="000000">
                                <a:alpha val="43137"/>
                              </a:srgbClr>
                            </a:outerShdw>
                          </a:effectLst>
                        </a:rPr>
                        <a:t>:</a:t>
                      </a:r>
                      <a:endParaRPr lang="de-DE" sz="1800" dirty="0">
                        <a:effectLst>
                          <a:outerShdw blurRad="38100" dist="38100" dir="2700000" algn="tl">
                            <a:srgbClr val="000000">
                              <a:alpha val="43137"/>
                            </a:srgbClr>
                          </a:outerShdw>
                        </a:effectLst>
                        <a:latin typeface="+mj-lt"/>
                        <a:ea typeface="SimSun"/>
                        <a:cs typeface="Lucida Sans"/>
                      </a:endParaRPr>
                    </a:p>
                  </a:txBody>
                  <a:tcPr marL="31115" marR="34925" marT="34925" marB="34925" anchor="ctr">
                    <a:solidFill>
                      <a:schemeClr val="accent3">
                        <a:lumMod val="40000"/>
                        <a:lumOff val="60000"/>
                      </a:schemeClr>
                    </a:solidFill>
                  </a:tcPr>
                </a:tc>
                <a:extLst>
                  <a:ext uri="{0D108BD9-81ED-4DB2-BD59-A6C34878D82A}">
                    <a16:rowId xmlns:a16="http://schemas.microsoft.com/office/drawing/2014/main" xmlns="" val="10000"/>
                  </a:ext>
                </a:extLst>
              </a:tr>
              <a:tr h="2210686">
                <a:tc rowSpan="2">
                  <a:txBody>
                    <a:bodyPr/>
                    <a:lstStyle/>
                    <a:p>
                      <a:pPr algn="ctr">
                        <a:lnSpc>
                          <a:spcPct val="115000"/>
                        </a:lnSpc>
                        <a:spcAft>
                          <a:spcPts val="1000"/>
                        </a:spcAft>
                      </a:pPr>
                      <a:r>
                        <a:rPr lang="de-DE" sz="2400" dirty="0">
                          <a:solidFill>
                            <a:schemeClr val="tx1"/>
                          </a:solidFill>
                          <a:effectLst/>
                          <a:latin typeface="+mn-lt"/>
                          <a:ea typeface="SimSun"/>
                          <a:cs typeface="Lucida Sans"/>
                        </a:rPr>
                        <a:t>Punktevergabe</a:t>
                      </a:r>
                    </a:p>
                    <a:p>
                      <a:pPr algn="ctr">
                        <a:lnSpc>
                          <a:spcPct val="115000"/>
                        </a:lnSpc>
                        <a:spcAft>
                          <a:spcPts val="1000"/>
                        </a:spcAft>
                      </a:pPr>
                      <a:r>
                        <a:rPr lang="de-DE" sz="2400" dirty="0">
                          <a:solidFill>
                            <a:schemeClr val="tx1"/>
                          </a:solidFill>
                          <a:effectLst/>
                          <a:latin typeface="+mn-lt"/>
                          <a:ea typeface="SimSun"/>
                          <a:cs typeface="Lucida Sans"/>
                        </a:rPr>
                        <a:t>(siehe Tabellen:</a:t>
                      </a:r>
                    </a:p>
                    <a:p>
                      <a:pPr algn="ctr">
                        <a:lnSpc>
                          <a:spcPct val="115000"/>
                        </a:lnSpc>
                        <a:spcAft>
                          <a:spcPts val="1000"/>
                        </a:spcAft>
                      </a:pPr>
                      <a:r>
                        <a:rPr lang="de-DE" sz="2400" dirty="0">
                          <a:solidFill>
                            <a:schemeClr val="tx1"/>
                          </a:solidFill>
                          <a:effectLst/>
                          <a:latin typeface="+mn-lt"/>
                          <a:ea typeface="SimSun"/>
                          <a:cs typeface="Lucida Sans"/>
                        </a:rPr>
                        <a:t>Wahlpflicht-</a:t>
                      </a:r>
                      <a:r>
                        <a:rPr lang="de-DE" sz="2400" b="1" dirty="0">
                          <a:solidFill>
                            <a:schemeClr val="tx1"/>
                          </a:solidFill>
                          <a:effectLst/>
                          <a:latin typeface="+mn-lt"/>
                          <a:ea typeface="SimSun"/>
                          <a:cs typeface="Lucida Sans"/>
                        </a:rPr>
                        <a:t>Bausteine</a:t>
                      </a:r>
                      <a:r>
                        <a:rPr lang="de-DE" sz="2400" baseline="0" dirty="0">
                          <a:solidFill>
                            <a:schemeClr val="tx1"/>
                          </a:solidFill>
                          <a:effectLst/>
                          <a:latin typeface="+mn-lt"/>
                          <a:ea typeface="SimSun"/>
                          <a:cs typeface="Lucida Sans"/>
                        </a:rPr>
                        <a:t> +</a:t>
                      </a:r>
                    </a:p>
                    <a:p>
                      <a:pPr algn="ctr">
                        <a:lnSpc>
                          <a:spcPct val="115000"/>
                        </a:lnSpc>
                        <a:spcAft>
                          <a:spcPts val="1000"/>
                        </a:spcAft>
                      </a:pPr>
                      <a:r>
                        <a:rPr lang="de-DE" sz="2400" baseline="0" dirty="0">
                          <a:solidFill>
                            <a:schemeClr val="tx1"/>
                          </a:solidFill>
                          <a:effectLst/>
                          <a:latin typeface="+mn-lt"/>
                          <a:ea typeface="SimSun"/>
                          <a:cs typeface="Lucida Sans"/>
                        </a:rPr>
                        <a:t>gesammelte einzelne </a:t>
                      </a:r>
                      <a:r>
                        <a:rPr lang="de-DE" sz="2400" b="1" baseline="0" dirty="0">
                          <a:solidFill>
                            <a:schemeClr val="tx1"/>
                          </a:solidFill>
                          <a:effectLst/>
                          <a:latin typeface="+mn-lt"/>
                          <a:ea typeface="SimSun"/>
                          <a:cs typeface="Lucida Sans"/>
                        </a:rPr>
                        <a:t>Sozialstunden</a:t>
                      </a:r>
                      <a:r>
                        <a:rPr lang="de-DE" sz="2400" baseline="0" dirty="0">
                          <a:solidFill>
                            <a:schemeClr val="tx1"/>
                          </a:solidFill>
                          <a:effectLst/>
                          <a:latin typeface="+mn-lt"/>
                          <a:ea typeface="SimSun"/>
                          <a:cs typeface="Lucida Sans"/>
                        </a:rPr>
                        <a:t>)</a:t>
                      </a:r>
                      <a:endParaRPr lang="de-DE" sz="2400" dirty="0">
                        <a:solidFill>
                          <a:schemeClr val="tx1"/>
                        </a:solidFill>
                        <a:effectLst/>
                        <a:latin typeface="+mn-lt"/>
                        <a:ea typeface="SimSun"/>
                        <a:cs typeface="Lucida Sans"/>
                      </a:endParaRPr>
                    </a:p>
                  </a:txBody>
                  <a:tcPr marL="31115" marR="34925" marT="34925" marB="34925" anchor="ctr">
                    <a:solidFill>
                      <a:schemeClr val="accent3">
                        <a:lumMod val="20000"/>
                        <a:lumOff val="80000"/>
                      </a:schemeClr>
                    </a:solidFill>
                  </a:tcPr>
                </a:tc>
                <a:tc>
                  <a:txBody>
                    <a:bodyPr/>
                    <a:lstStyle/>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800" b="1" dirty="0">
                          <a:solidFill>
                            <a:schemeClr val="tx1"/>
                          </a:solidFill>
                          <a:effectLst/>
                          <a:latin typeface="+mn-lt"/>
                          <a:ea typeface="SimSun"/>
                          <a:cs typeface="Lucida Sans"/>
                        </a:rPr>
                        <a:t>ab 50 Punkte </a:t>
                      </a:r>
                    </a:p>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600" dirty="0">
                          <a:solidFill>
                            <a:schemeClr val="tx1"/>
                          </a:solidFill>
                          <a:effectLst/>
                          <a:latin typeface="+mn-lt"/>
                          <a:ea typeface="SimSun"/>
                          <a:cs typeface="Lucida Sans"/>
                        </a:rPr>
                        <a:t>maximal 25 Punkte aus der S I</a:t>
                      </a:r>
                    </a:p>
                  </a:txBody>
                  <a:tcPr marL="31115" marR="34925" marT="34925" marB="34925">
                    <a:solidFill>
                      <a:schemeClr val="accent6">
                        <a:lumMod val="60000"/>
                        <a:lumOff val="40000"/>
                      </a:schemeClr>
                    </a:solidFill>
                  </a:tcPr>
                </a:tc>
                <a:tc>
                  <a:txBody>
                    <a:bodyPr/>
                    <a:lstStyle/>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800" b="1" dirty="0">
                          <a:solidFill>
                            <a:schemeClr val="tx1"/>
                          </a:solidFill>
                          <a:effectLst/>
                          <a:latin typeface="+mn-lt"/>
                          <a:ea typeface="SimSun"/>
                          <a:cs typeface="Lucida Sans"/>
                        </a:rPr>
                        <a:t>ab 75 Punkte</a:t>
                      </a:r>
                      <a:r>
                        <a:rPr lang="de-DE" sz="1800" dirty="0">
                          <a:solidFill>
                            <a:schemeClr val="tx1"/>
                          </a:solidFill>
                          <a:effectLst/>
                          <a:latin typeface="+mn-lt"/>
                          <a:ea typeface="SimSun"/>
                          <a:cs typeface="Lucida Sans"/>
                        </a:rPr>
                        <a:t> </a:t>
                      </a:r>
                    </a:p>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600" dirty="0">
                          <a:solidFill>
                            <a:schemeClr val="tx1"/>
                          </a:solidFill>
                          <a:effectLst/>
                          <a:latin typeface="+mn-lt"/>
                          <a:ea typeface="SimSun"/>
                          <a:cs typeface="Lucida Sans"/>
                        </a:rPr>
                        <a:t>maximal 35 Punkte aus der S I</a:t>
                      </a:r>
                    </a:p>
                  </a:txBody>
                  <a:tcPr marL="31115" marR="34925" marT="34925" marB="34925">
                    <a:solidFill>
                      <a:srgbClr val="B2B2B2"/>
                    </a:solidFill>
                  </a:tcPr>
                </a:tc>
                <a:tc>
                  <a:txBody>
                    <a:bodyPr/>
                    <a:lstStyle/>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800" b="1" dirty="0">
                          <a:solidFill>
                            <a:schemeClr val="tx1"/>
                          </a:solidFill>
                          <a:effectLst/>
                          <a:latin typeface="+mn-lt"/>
                          <a:ea typeface="SimSun"/>
                          <a:cs typeface="Lucida Sans"/>
                        </a:rPr>
                        <a:t>ab 100 Punkte</a:t>
                      </a:r>
                      <a:r>
                        <a:rPr lang="de-DE" sz="1800" dirty="0">
                          <a:solidFill>
                            <a:schemeClr val="tx1"/>
                          </a:solidFill>
                          <a:effectLst/>
                          <a:latin typeface="+mn-lt"/>
                          <a:ea typeface="SimSun"/>
                          <a:cs typeface="Lucida Sans"/>
                        </a:rPr>
                        <a:t> </a:t>
                      </a:r>
                    </a:p>
                    <a:p>
                      <a:pPr algn="ctr">
                        <a:lnSpc>
                          <a:spcPct val="115000"/>
                        </a:lnSpc>
                        <a:spcAft>
                          <a:spcPts val="1000"/>
                        </a:spcAft>
                      </a:pPr>
                      <a:endParaRPr lang="de-DE" sz="1800" dirty="0">
                        <a:solidFill>
                          <a:schemeClr val="tx1"/>
                        </a:solidFill>
                        <a:effectLst/>
                        <a:latin typeface="+mn-lt"/>
                        <a:ea typeface="SimSun"/>
                        <a:cs typeface="Lucida Sans"/>
                      </a:endParaRPr>
                    </a:p>
                    <a:p>
                      <a:pPr algn="ctr">
                        <a:lnSpc>
                          <a:spcPct val="115000"/>
                        </a:lnSpc>
                        <a:spcAft>
                          <a:spcPts val="1000"/>
                        </a:spcAft>
                      </a:pPr>
                      <a:r>
                        <a:rPr lang="de-DE" sz="1600" dirty="0">
                          <a:solidFill>
                            <a:schemeClr val="tx1"/>
                          </a:solidFill>
                          <a:effectLst/>
                          <a:latin typeface="+mn-lt"/>
                          <a:ea typeface="SimSun"/>
                          <a:cs typeface="Lucida Sans"/>
                        </a:rPr>
                        <a:t>maximal 50 Punkte aus der S I</a:t>
                      </a:r>
                    </a:p>
                  </a:txBody>
                  <a:tcPr marL="31115" marR="34925" marT="34925" marB="34925">
                    <a:solidFill>
                      <a:srgbClr val="FCDE04"/>
                    </a:solidFill>
                  </a:tcPr>
                </a:tc>
                <a:extLst>
                  <a:ext uri="{0D108BD9-81ED-4DB2-BD59-A6C34878D82A}">
                    <a16:rowId xmlns:a16="http://schemas.microsoft.com/office/drawing/2014/main" xmlns="" val="10001"/>
                  </a:ext>
                </a:extLst>
              </a:tr>
              <a:tr h="2357828">
                <a:tc vMerge="1">
                  <a:txBody>
                    <a:bodyPr/>
                    <a:lstStyle/>
                    <a:p>
                      <a:endParaRPr lang="de-DE"/>
                    </a:p>
                  </a:txBody>
                  <a:tcPr/>
                </a:tc>
                <a:tc>
                  <a:txBody>
                    <a:bodyPr/>
                    <a:lstStyle/>
                    <a:p>
                      <a:pPr algn="ctr">
                        <a:lnSpc>
                          <a:spcPct val="115000"/>
                        </a:lnSpc>
                        <a:spcAft>
                          <a:spcPts val="1000"/>
                        </a:spcAft>
                      </a:pPr>
                      <a:r>
                        <a:rPr lang="de-DE" sz="1600" dirty="0">
                          <a:solidFill>
                            <a:schemeClr val="tx1"/>
                          </a:solidFill>
                          <a:effectLst/>
                          <a:latin typeface="+mn-lt"/>
                          <a:ea typeface="SimSun"/>
                          <a:cs typeface="Lucida Sans"/>
                        </a:rPr>
                        <a:t>davon </a:t>
                      </a:r>
                    </a:p>
                    <a:p>
                      <a:pPr algn="ctr">
                        <a:lnSpc>
                          <a:spcPct val="115000"/>
                        </a:lnSpc>
                        <a:spcAft>
                          <a:spcPts val="1000"/>
                        </a:spcAft>
                      </a:pPr>
                      <a:r>
                        <a:rPr lang="de-DE" sz="1600" b="1" dirty="0">
                          <a:solidFill>
                            <a:schemeClr val="tx1"/>
                          </a:solidFill>
                          <a:effectLst/>
                          <a:latin typeface="+mn-lt"/>
                          <a:ea typeface="SimSun"/>
                          <a:cs typeface="Lucida Sans"/>
                        </a:rPr>
                        <a:t>mindestens 40 </a:t>
                      </a:r>
                      <a:r>
                        <a:rPr lang="de-DE" sz="1600" dirty="0">
                          <a:solidFill>
                            <a:schemeClr val="tx1"/>
                          </a:solidFill>
                          <a:effectLst/>
                          <a:latin typeface="+mn-lt"/>
                          <a:ea typeface="SimSun"/>
                          <a:cs typeface="Lucida Sans"/>
                        </a:rPr>
                        <a:t>Punkte über die </a:t>
                      </a:r>
                      <a:r>
                        <a:rPr lang="de-DE" sz="1600" b="1" kern="1200" dirty="0">
                          <a:solidFill>
                            <a:schemeClr val="tx1"/>
                          </a:solidFill>
                          <a:effectLst/>
                          <a:latin typeface="+mn-lt"/>
                          <a:ea typeface="SimSun"/>
                          <a:cs typeface="Lucida Sans"/>
                        </a:rPr>
                        <a:t>Bausteine </a:t>
                      </a:r>
                      <a:r>
                        <a:rPr lang="de-DE" sz="1600" b="0" kern="1200" dirty="0">
                          <a:solidFill>
                            <a:schemeClr val="tx1"/>
                          </a:solidFill>
                          <a:effectLst/>
                          <a:latin typeface="+mn-lt"/>
                          <a:ea typeface="SimSun"/>
                          <a:cs typeface="Lucida Sans"/>
                        </a:rPr>
                        <a:t>aus</a:t>
                      </a:r>
                      <a:r>
                        <a:rPr lang="de-DE" sz="1600" b="1" kern="1200" dirty="0">
                          <a:solidFill>
                            <a:schemeClr val="tx1"/>
                          </a:solidFill>
                          <a:effectLst/>
                          <a:latin typeface="+mn-lt"/>
                          <a:ea typeface="SimSun"/>
                          <a:cs typeface="Lucida Sans"/>
                        </a:rPr>
                        <a:t> </a:t>
                      </a:r>
                      <a:r>
                        <a:rPr lang="de-DE" sz="1600" b="1" dirty="0">
                          <a:solidFill>
                            <a:schemeClr val="tx1"/>
                          </a:solidFill>
                          <a:effectLst/>
                          <a:latin typeface="+mn-lt"/>
                          <a:ea typeface="SimSun"/>
                          <a:cs typeface="Lucida Sans"/>
                        </a:rPr>
                        <a:t>mindestens 2 </a:t>
                      </a:r>
                      <a:r>
                        <a:rPr lang="de-DE" sz="1600" b="1" baseline="0" dirty="0">
                          <a:solidFill>
                            <a:schemeClr val="tx1"/>
                          </a:solidFill>
                          <a:effectLst/>
                          <a:latin typeface="+mn-lt"/>
                          <a:ea typeface="SimSun"/>
                          <a:cs typeface="Lucida Sans"/>
                        </a:rPr>
                        <a:t> Bereichen</a:t>
                      </a:r>
                      <a:endParaRPr lang="de-DE" sz="1600" b="1" kern="1200" dirty="0">
                        <a:solidFill>
                          <a:schemeClr val="tx1"/>
                        </a:solidFill>
                        <a:effectLst/>
                        <a:latin typeface="+mn-lt"/>
                        <a:ea typeface="SimSun"/>
                        <a:cs typeface="Lucida Sans"/>
                      </a:endParaRPr>
                    </a:p>
                  </a:txBody>
                  <a:tcPr marL="31115" marR="34925" marT="34925" marB="34925">
                    <a:solidFill>
                      <a:schemeClr val="accent6">
                        <a:lumMod val="60000"/>
                        <a:lumOff val="40000"/>
                      </a:schemeClr>
                    </a:solidFill>
                  </a:tcPr>
                </a:tc>
                <a:tc>
                  <a:txBody>
                    <a:bodyPr/>
                    <a:lstStyle/>
                    <a:p>
                      <a:pPr algn="ctr">
                        <a:lnSpc>
                          <a:spcPct val="115000"/>
                        </a:lnSpc>
                        <a:spcAft>
                          <a:spcPts val="1000"/>
                        </a:spcAft>
                      </a:pPr>
                      <a:r>
                        <a:rPr lang="de-DE" sz="1600" dirty="0">
                          <a:solidFill>
                            <a:schemeClr val="tx1"/>
                          </a:solidFill>
                          <a:effectLst/>
                          <a:latin typeface="+mn-lt"/>
                          <a:ea typeface="SimSun"/>
                          <a:cs typeface="Lucida Sans"/>
                        </a:rPr>
                        <a:t>davon </a:t>
                      </a:r>
                    </a:p>
                    <a:p>
                      <a:pPr marL="0" marR="0" lvl="0" indent="0" algn="ctr" defTabSz="914400" rtl="0" eaLnBrk="1" fontAlgn="auto" latinLnBrk="0" hangingPunct="1">
                        <a:lnSpc>
                          <a:spcPct val="115000"/>
                        </a:lnSpc>
                        <a:spcBef>
                          <a:spcPts val="0"/>
                        </a:spcBef>
                        <a:spcAft>
                          <a:spcPts val="1000"/>
                        </a:spcAft>
                        <a:buClrTx/>
                        <a:buSzTx/>
                        <a:buFontTx/>
                        <a:buNone/>
                        <a:tabLst/>
                        <a:defRPr/>
                      </a:pPr>
                      <a:r>
                        <a:rPr lang="de-DE" sz="1600" b="1" kern="1200" dirty="0">
                          <a:solidFill>
                            <a:schemeClr val="tx1"/>
                          </a:solidFill>
                          <a:effectLst/>
                          <a:latin typeface="+mn-lt"/>
                          <a:ea typeface="SimSun"/>
                          <a:cs typeface="Lucida Sans"/>
                        </a:rPr>
                        <a:t>mindestens 60 </a:t>
                      </a:r>
                      <a:r>
                        <a:rPr lang="de-DE" sz="1600" dirty="0">
                          <a:solidFill>
                            <a:schemeClr val="tx1"/>
                          </a:solidFill>
                          <a:effectLst/>
                          <a:latin typeface="+mn-lt"/>
                          <a:ea typeface="SimSun"/>
                          <a:cs typeface="Lucida Sans"/>
                        </a:rPr>
                        <a:t>Punkte über die </a:t>
                      </a:r>
                      <a:r>
                        <a:rPr lang="de-DE" sz="1600" b="1" kern="1200" dirty="0">
                          <a:solidFill>
                            <a:schemeClr val="tx1"/>
                          </a:solidFill>
                          <a:effectLst/>
                          <a:latin typeface="+mn-lt"/>
                          <a:ea typeface="SimSun"/>
                          <a:cs typeface="Lucida Sans"/>
                        </a:rPr>
                        <a:t>Bausteine </a:t>
                      </a:r>
                      <a:r>
                        <a:rPr lang="de-DE" sz="1600" b="0" kern="1200" dirty="0">
                          <a:solidFill>
                            <a:schemeClr val="tx1"/>
                          </a:solidFill>
                          <a:effectLst/>
                          <a:latin typeface="+mn-lt"/>
                          <a:ea typeface="SimSun"/>
                          <a:cs typeface="Lucida Sans"/>
                        </a:rPr>
                        <a:t>aus</a:t>
                      </a:r>
                      <a:r>
                        <a:rPr lang="de-DE" sz="1600" b="1" kern="1200" dirty="0">
                          <a:solidFill>
                            <a:schemeClr val="tx1"/>
                          </a:solidFill>
                          <a:effectLst/>
                          <a:latin typeface="+mn-lt"/>
                          <a:ea typeface="SimSun"/>
                          <a:cs typeface="Lucida Sans"/>
                        </a:rPr>
                        <a:t> </a:t>
                      </a:r>
                      <a:r>
                        <a:rPr lang="de-DE" sz="1600" b="1" dirty="0">
                          <a:solidFill>
                            <a:schemeClr val="tx1"/>
                          </a:solidFill>
                          <a:effectLst/>
                          <a:latin typeface="+mn-lt"/>
                          <a:ea typeface="SimSun"/>
                          <a:cs typeface="Lucida Sans"/>
                        </a:rPr>
                        <a:t>mindestens 2 </a:t>
                      </a:r>
                      <a:r>
                        <a:rPr lang="de-DE" sz="1600" b="1" baseline="0" dirty="0">
                          <a:solidFill>
                            <a:schemeClr val="tx1"/>
                          </a:solidFill>
                          <a:effectLst/>
                          <a:latin typeface="+mn-lt"/>
                          <a:ea typeface="SimSun"/>
                          <a:cs typeface="Lucida Sans"/>
                        </a:rPr>
                        <a:t> Bereichen</a:t>
                      </a:r>
                      <a:r>
                        <a:rPr lang="de-DE" sz="1600" b="1" kern="1200" dirty="0">
                          <a:solidFill>
                            <a:schemeClr val="tx1"/>
                          </a:solidFill>
                          <a:effectLst/>
                          <a:latin typeface="+mn-lt"/>
                          <a:ea typeface="SimSun"/>
                          <a:cs typeface="Lucida Sans"/>
                        </a:rPr>
                        <a:t> </a:t>
                      </a:r>
                    </a:p>
                    <a:p>
                      <a:pPr algn="ctr">
                        <a:lnSpc>
                          <a:spcPct val="115000"/>
                        </a:lnSpc>
                        <a:spcAft>
                          <a:spcPts val="1000"/>
                        </a:spcAft>
                      </a:pPr>
                      <a:endParaRPr lang="de-DE" sz="1600" dirty="0">
                        <a:solidFill>
                          <a:schemeClr val="tx1"/>
                        </a:solidFill>
                        <a:effectLst/>
                        <a:latin typeface="+mn-lt"/>
                        <a:ea typeface="SimSun"/>
                        <a:cs typeface="Lucida Sans"/>
                      </a:endParaRPr>
                    </a:p>
                  </a:txBody>
                  <a:tcPr marL="31115" marR="34925" marT="34925" marB="34925">
                    <a:solidFill>
                      <a:srgbClr val="B2B2B2"/>
                    </a:solidFill>
                  </a:tcPr>
                </a:tc>
                <a:tc>
                  <a:txBody>
                    <a:bodyPr/>
                    <a:lstStyle/>
                    <a:p>
                      <a:pPr algn="ctr">
                        <a:lnSpc>
                          <a:spcPct val="115000"/>
                        </a:lnSpc>
                        <a:spcAft>
                          <a:spcPts val="1000"/>
                        </a:spcAft>
                      </a:pPr>
                      <a:r>
                        <a:rPr lang="de-DE" sz="1600" dirty="0">
                          <a:solidFill>
                            <a:schemeClr val="tx1"/>
                          </a:solidFill>
                          <a:effectLst/>
                          <a:latin typeface="+mn-lt"/>
                          <a:ea typeface="SimSun"/>
                          <a:cs typeface="Lucida Sans"/>
                        </a:rPr>
                        <a:t>davon </a:t>
                      </a:r>
                    </a:p>
                    <a:p>
                      <a:pPr marL="0" marR="0" lvl="0" indent="0" algn="ctr" defTabSz="914400" rtl="0" eaLnBrk="1" fontAlgn="auto" latinLnBrk="0" hangingPunct="1">
                        <a:lnSpc>
                          <a:spcPct val="115000"/>
                        </a:lnSpc>
                        <a:spcBef>
                          <a:spcPts val="0"/>
                        </a:spcBef>
                        <a:spcAft>
                          <a:spcPts val="1000"/>
                        </a:spcAft>
                        <a:buClrTx/>
                        <a:buSzTx/>
                        <a:buFontTx/>
                        <a:buNone/>
                        <a:tabLst/>
                        <a:defRPr/>
                      </a:pPr>
                      <a:r>
                        <a:rPr lang="de-DE" sz="1600" b="1" kern="1200" dirty="0">
                          <a:solidFill>
                            <a:schemeClr val="tx1"/>
                          </a:solidFill>
                          <a:effectLst/>
                          <a:latin typeface="+mn-lt"/>
                          <a:ea typeface="SimSun"/>
                          <a:cs typeface="Lucida Sans"/>
                        </a:rPr>
                        <a:t>mindestens 80 </a:t>
                      </a:r>
                      <a:r>
                        <a:rPr lang="de-DE" sz="1600" dirty="0">
                          <a:solidFill>
                            <a:schemeClr val="tx1"/>
                          </a:solidFill>
                          <a:effectLst/>
                          <a:latin typeface="+mn-lt"/>
                          <a:ea typeface="SimSun"/>
                          <a:cs typeface="Lucida Sans"/>
                        </a:rPr>
                        <a:t>Punkte über die </a:t>
                      </a:r>
                      <a:r>
                        <a:rPr lang="de-DE" sz="1600" b="1" kern="1200" dirty="0">
                          <a:solidFill>
                            <a:schemeClr val="tx1"/>
                          </a:solidFill>
                          <a:effectLst/>
                          <a:latin typeface="+mn-lt"/>
                          <a:ea typeface="SimSun"/>
                          <a:cs typeface="Lucida Sans"/>
                        </a:rPr>
                        <a:t>Bausteine </a:t>
                      </a:r>
                      <a:r>
                        <a:rPr lang="de-DE" sz="1600" b="0" kern="1200" dirty="0">
                          <a:solidFill>
                            <a:schemeClr val="tx1"/>
                          </a:solidFill>
                          <a:effectLst/>
                          <a:latin typeface="+mn-lt"/>
                          <a:ea typeface="SimSun"/>
                          <a:cs typeface="Lucida Sans"/>
                        </a:rPr>
                        <a:t>aus</a:t>
                      </a:r>
                      <a:r>
                        <a:rPr lang="de-DE" sz="1600" b="0" kern="1200" baseline="0" dirty="0">
                          <a:solidFill>
                            <a:schemeClr val="tx1"/>
                          </a:solidFill>
                          <a:effectLst/>
                          <a:latin typeface="+mn-lt"/>
                          <a:ea typeface="SimSun"/>
                          <a:cs typeface="Lucida Sans"/>
                        </a:rPr>
                        <a:t> </a:t>
                      </a:r>
                      <a:r>
                        <a:rPr lang="de-DE" sz="1600" b="1" kern="1200" dirty="0">
                          <a:solidFill>
                            <a:schemeClr val="tx1"/>
                          </a:solidFill>
                          <a:effectLst/>
                          <a:latin typeface="+mn-lt"/>
                          <a:ea typeface="SimSun"/>
                          <a:cs typeface="Lucida Sans"/>
                        </a:rPr>
                        <a:t> </a:t>
                      </a:r>
                      <a:r>
                        <a:rPr lang="de-DE" sz="1600" b="1" dirty="0">
                          <a:solidFill>
                            <a:schemeClr val="tx1"/>
                          </a:solidFill>
                          <a:effectLst/>
                          <a:latin typeface="+mn-lt"/>
                          <a:ea typeface="SimSun"/>
                          <a:cs typeface="Lucida Sans"/>
                        </a:rPr>
                        <a:t>mindestens 2 </a:t>
                      </a:r>
                      <a:r>
                        <a:rPr lang="de-DE" sz="1600" b="1" baseline="0" dirty="0">
                          <a:solidFill>
                            <a:schemeClr val="tx1"/>
                          </a:solidFill>
                          <a:effectLst/>
                          <a:latin typeface="+mn-lt"/>
                          <a:ea typeface="SimSun"/>
                          <a:cs typeface="Lucida Sans"/>
                        </a:rPr>
                        <a:t> Bereichen</a:t>
                      </a:r>
                      <a:endParaRPr lang="de-DE" sz="1600" b="1" kern="1200" dirty="0">
                        <a:solidFill>
                          <a:schemeClr val="tx1"/>
                        </a:solidFill>
                        <a:effectLst/>
                        <a:latin typeface="+mn-lt"/>
                        <a:ea typeface="SimSun"/>
                        <a:cs typeface="Lucida Sans"/>
                      </a:endParaRPr>
                    </a:p>
                  </a:txBody>
                  <a:tcPr marL="31115" marR="34925" marT="34925" marB="34925">
                    <a:solidFill>
                      <a:srgbClr val="FCDE04"/>
                    </a:solidFill>
                  </a:tcPr>
                </a:tc>
                <a:extLst>
                  <a:ext uri="{0D108BD9-81ED-4DB2-BD59-A6C34878D82A}">
                    <a16:rowId xmlns:a16="http://schemas.microsoft.com/office/drawing/2014/main" xmlns="" val="10002"/>
                  </a:ext>
                </a:extLst>
              </a:tr>
            </a:tbl>
          </a:graphicData>
        </a:graphic>
      </p:graphicFrame>
      <p:sp>
        <p:nvSpPr>
          <p:cNvPr id="4" name="Nach rechts gekrümmter Pfeil 3"/>
          <p:cNvSpPr/>
          <p:nvPr/>
        </p:nvSpPr>
        <p:spPr>
          <a:xfrm>
            <a:off x="3203848" y="2780928"/>
            <a:ext cx="504056" cy="20162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rechts gekrümmter Pfeil 8"/>
          <p:cNvSpPr/>
          <p:nvPr/>
        </p:nvSpPr>
        <p:spPr>
          <a:xfrm>
            <a:off x="5004048" y="2780928"/>
            <a:ext cx="504056" cy="20162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Nach rechts gekrümmter Pfeil 9"/>
          <p:cNvSpPr/>
          <p:nvPr/>
        </p:nvSpPr>
        <p:spPr>
          <a:xfrm>
            <a:off x="6804248" y="2780928"/>
            <a:ext cx="360040" cy="20162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15431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pic>
        <p:nvPicPr>
          <p:cNvPr id="3" name="Grafik 2"/>
          <p:cNvPicPr>
            <a:picLocks noChangeAspect="1"/>
          </p:cNvPicPr>
          <p:nvPr/>
        </p:nvPicPr>
        <p:blipFill rotWithShape="1">
          <a:blip r:embed="rId3"/>
          <a:srcRect l="32035" t="26200" r="12988" b="33200"/>
          <a:stretch/>
        </p:blipFill>
        <p:spPr>
          <a:xfrm>
            <a:off x="1043608" y="1000530"/>
            <a:ext cx="6792054" cy="2821408"/>
          </a:xfrm>
          <a:prstGeom prst="rect">
            <a:avLst/>
          </a:prstGeom>
        </p:spPr>
      </p:pic>
      <p:pic>
        <p:nvPicPr>
          <p:cNvPr id="6" name="Grafik 5"/>
          <p:cNvPicPr>
            <a:picLocks noChangeAspect="1"/>
          </p:cNvPicPr>
          <p:nvPr/>
        </p:nvPicPr>
        <p:blipFill rotWithShape="1">
          <a:blip r:embed="rId4"/>
          <a:srcRect l="31888" t="33200" r="12987" b="23400"/>
          <a:stretch/>
        </p:blipFill>
        <p:spPr>
          <a:xfrm>
            <a:off x="1022168" y="3931086"/>
            <a:ext cx="6813493" cy="2901922"/>
          </a:xfrm>
          <a:prstGeom prst="rect">
            <a:avLst/>
          </a:prstGeom>
        </p:spPr>
      </p:pic>
    </p:spTree>
    <p:extLst>
      <p:ext uri="{BB962C8B-B14F-4D97-AF65-F5344CB8AC3E}">
        <p14:creationId xmlns:p14="http://schemas.microsoft.com/office/powerpoint/2010/main" val="61677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vlg.de/images/logo.jpg"/>
          <p:cNvPicPr>
            <a:picLocks noChangeAspect="1" noChangeArrowheads="1"/>
          </p:cNvPicPr>
          <p:nvPr/>
        </p:nvPicPr>
        <p:blipFill>
          <a:blip r:embed="rId2" cstate="print"/>
          <a:srcRect/>
          <a:stretch>
            <a:fillRect/>
          </a:stretch>
        </p:blipFill>
        <p:spPr bwMode="auto">
          <a:xfrm>
            <a:off x="0" y="0"/>
            <a:ext cx="9144000" cy="982267"/>
          </a:xfrm>
          <a:prstGeom prst="rect">
            <a:avLst/>
          </a:prstGeom>
          <a:noFill/>
        </p:spPr>
      </p:pic>
      <p:pic>
        <p:nvPicPr>
          <p:cNvPr id="2" name="Grafik 1"/>
          <p:cNvPicPr>
            <a:picLocks noChangeAspect="1"/>
          </p:cNvPicPr>
          <p:nvPr/>
        </p:nvPicPr>
        <p:blipFill rotWithShape="1">
          <a:blip r:embed="rId3"/>
          <a:srcRect l="32675" t="34600" r="14563" b="17800"/>
          <a:stretch/>
        </p:blipFill>
        <p:spPr>
          <a:xfrm>
            <a:off x="1331640" y="982267"/>
            <a:ext cx="6624736" cy="3106016"/>
          </a:xfrm>
          <a:prstGeom prst="rect">
            <a:avLst/>
          </a:prstGeom>
        </p:spPr>
      </p:pic>
      <p:pic>
        <p:nvPicPr>
          <p:cNvPr id="3" name="Grafik 2"/>
          <p:cNvPicPr>
            <a:picLocks noChangeAspect="1"/>
          </p:cNvPicPr>
          <p:nvPr/>
        </p:nvPicPr>
        <p:blipFill rotWithShape="1">
          <a:blip r:embed="rId4"/>
          <a:srcRect l="32213" t="33200" r="12986" b="27828"/>
          <a:stretch/>
        </p:blipFill>
        <p:spPr>
          <a:xfrm>
            <a:off x="1331640" y="4120756"/>
            <a:ext cx="6696744" cy="2621410"/>
          </a:xfrm>
          <a:prstGeom prst="rect">
            <a:avLst/>
          </a:prstGeom>
        </p:spPr>
      </p:pic>
      <p:sp>
        <p:nvSpPr>
          <p:cNvPr id="4" name="Textfeld 3"/>
          <p:cNvSpPr txBox="1"/>
          <p:nvPr/>
        </p:nvSpPr>
        <p:spPr>
          <a:xfrm>
            <a:off x="3707904" y="1412776"/>
            <a:ext cx="1368152" cy="523220"/>
          </a:xfrm>
          <a:prstGeom prst="rect">
            <a:avLst/>
          </a:prstGeom>
          <a:solidFill>
            <a:schemeClr val="accent5">
              <a:lumMod val="20000"/>
              <a:lumOff val="80000"/>
            </a:schemeClr>
          </a:solidFill>
        </p:spPr>
        <p:txBody>
          <a:bodyPr wrap="square" rtlCol="0">
            <a:spAutoFit/>
          </a:bodyPr>
          <a:lstStyle/>
          <a:p>
            <a:r>
              <a:rPr lang="de-DE" sz="1400" dirty="0"/>
              <a:t>m</a:t>
            </a:r>
            <a:r>
              <a:rPr lang="de-DE" sz="1400" dirty="0" smtClean="0"/>
              <a:t>it Engagement</a:t>
            </a:r>
          </a:p>
          <a:p>
            <a:endParaRPr lang="de-DE" sz="1400" dirty="0"/>
          </a:p>
        </p:txBody>
      </p:sp>
    </p:spTree>
    <p:extLst>
      <p:ext uri="{BB962C8B-B14F-4D97-AF65-F5344CB8AC3E}">
        <p14:creationId xmlns:p14="http://schemas.microsoft.com/office/powerpoint/2010/main" val="52926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185863" y="2325688"/>
            <a:ext cx="7842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584"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sp>
        <p:nvSpPr>
          <p:cNvPr id="9" name="Rectangle 3"/>
          <p:cNvSpPr>
            <a:spLocks noChangeArrowheads="1"/>
          </p:cNvSpPr>
          <p:nvPr/>
        </p:nvSpPr>
        <p:spPr bwMode="auto">
          <a:xfrm>
            <a:off x="1185863" y="30749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de-DE" altLang="de-DE" sz="1350"/>
          </a:p>
        </p:txBody>
      </p:sp>
      <p:pic>
        <p:nvPicPr>
          <p:cNvPr id="14" name="Picture 4"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20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1143000" y="1863725"/>
            <a:ext cx="685800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162050" indent="-1162050">
              <a:spcBef>
                <a:spcPct val="20000"/>
              </a:spcBef>
              <a:buChar char="•"/>
              <a:tabLst>
                <a:tab pos="1162050" algn="l"/>
              </a:tabLst>
              <a:defRPr sz="3200">
                <a:solidFill>
                  <a:schemeClr val="tx1"/>
                </a:solidFill>
                <a:latin typeface="Arial" panose="020B0604020202020204" pitchFamily="34" charset="0"/>
              </a:defRPr>
            </a:lvl1pPr>
            <a:lvl2pPr marL="1627188" indent="-285750">
              <a:spcBef>
                <a:spcPct val="20000"/>
              </a:spcBef>
              <a:buChar char="–"/>
              <a:tabLst>
                <a:tab pos="1162050" algn="l"/>
              </a:tabLst>
              <a:defRPr sz="2800">
                <a:solidFill>
                  <a:schemeClr val="tx1"/>
                </a:solidFill>
                <a:latin typeface="Arial" panose="020B0604020202020204" pitchFamily="34" charset="0"/>
              </a:defRPr>
            </a:lvl2pPr>
            <a:lvl3pPr marL="2035175" indent="-228600">
              <a:spcBef>
                <a:spcPct val="20000"/>
              </a:spcBef>
              <a:buChar char="•"/>
              <a:tabLst>
                <a:tab pos="1162050" algn="l"/>
              </a:tabLst>
              <a:defRPr sz="2400">
                <a:solidFill>
                  <a:schemeClr val="tx1"/>
                </a:solidFill>
                <a:latin typeface="Arial" panose="020B0604020202020204" pitchFamily="34" charset="0"/>
              </a:defRPr>
            </a:lvl3pPr>
            <a:lvl4pPr marL="2443163" indent="-228600">
              <a:spcBef>
                <a:spcPct val="20000"/>
              </a:spcBef>
              <a:buChar char="–"/>
              <a:tabLst>
                <a:tab pos="1162050" algn="l"/>
              </a:tabLst>
              <a:defRPr sz="2000">
                <a:solidFill>
                  <a:schemeClr val="tx1"/>
                </a:solidFill>
                <a:latin typeface="Arial" panose="020B0604020202020204" pitchFamily="34" charset="0"/>
              </a:defRPr>
            </a:lvl4pPr>
            <a:lvl5pPr marL="2851150" indent="-228600">
              <a:spcBef>
                <a:spcPct val="20000"/>
              </a:spcBef>
              <a:buChar char="»"/>
              <a:tabLst>
                <a:tab pos="1162050" algn="l"/>
              </a:tabLst>
              <a:defRPr sz="2000">
                <a:solidFill>
                  <a:schemeClr val="tx1"/>
                </a:solidFill>
                <a:latin typeface="Arial" panose="020B0604020202020204" pitchFamily="34" charset="0"/>
              </a:defRPr>
            </a:lvl5pPr>
            <a:lvl6pPr marL="33083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6pPr>
            <a:lvl7pPr marL="37655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7pPr>
            <a:lvl8pPr marL="42227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8pPr>
            <a:lvl9pPr marL="4679950" indent="-228600" eaLnBrk="0" fontAlgn="base" hangingPunct="0">
              <a:spcBef>
                <a:spcPct val="20000"/>
              </a:spcBef>
              <a:spcAft>
                <a:spcPct val="0"/>
              </a:spcAft>
              <a:buChar char="»"/>
              <a:tabLst>
                <a:tab pos="1162050" algn="l"/>
              </a:tabLst>
              <a:defRPr sz="2000">
                <a:solidFill>
                  <a:schemeClr val="tx1"/>
                </a:solidFill>
                <a:latin typeface="Arial" panose="020B0604020202020204" pitchFamily="34" charset="0"/>
              </a:defRPr>
            </a:lvl9pPr>
          </a:lstStyle>
          <a:p>
            <a:pPr eaLnBrk="1" hangingPunct="1">
              <a:buFontTx/>
              <a:buNone/>
              <a:defRPr/>
            </a:pPr>
            <a:endParaRPr lang="de-DE" altLang="de-DE" sz="600" b="1" i="1"/>
          </a:p>
          <a:p>
            <a:pPr eaLnBrk="1" hangingPunct="1">
              <a:buFontTx/>
              <a:buNone/>
              <a:defRPr/>
            </a:pPr>
            <a:endParaRPr lang="de-DE" altLang="de-DE" sz="1350"/>
          </a:p>
        </p:txBody>
      </p:sp>
      <p:sp>
        <p:nvSpPr>
          <p:cNvPr id="20" name="Text Box 79"/>
          <p:cNvSpPr txBox="1">
            <a:spLocks noChangeArrowheads="1"/>
          </p:cNvSpPr>
          <p:nvPr/>
        </p:nvSpPr>
        <p:spPr bwMode="auto">
          <a:xfrm>
            <a:off x="179512" y="1481931"/>
            <a:ext cx="8712968" cy="738664"/>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de-DE" altLang="de-DE" sz="1400" dirty="0"/>
              <a:t>Schuljahr 2023/2024  </a:t>
            </a:r>
          </a:p>
          <a:p>
            <a:pPr marL="285750" indent="-285750" eaLnBrk="1" hangingPunct="1">
              <a:spcBef>
                <a:spcPct val="0"/>
              </a:spcBef>
              <a:buFont typeface="Wingdings" panose="05000000000000000000" pitchFamily="2" charset="2"/>
              <a:buChar char="à"/>
              <a:defRPr/>
            </a:pPr>
            <a:r>
              <a:rPr lang="de-DE" altLang="de-DE" sz="1400" dirty="0"/>
              <a:t>Steuergruppe entwickelt Kriterien für ein Sozialzertifikat, welches am Abiball ausgegeben wird, mit dem Ziel, soziales Engagement (v.a. an der Schule) stärker zu wertschätzen und sichtbar zu machen </a:t>
            </a:r>
          </a:p>
        </p:txBody>
      </p:sp>
      <p:sp>
        <p:nvSpPr>
          <p:cNvPr id="21" name="Line 80"/>
          <p:cNvSpPr>
            <a:spLocks noChangeShapeType="1"/>
          </p:cNvSpPr>
          <p:nvPr/>
        </p:nvSpPr>
        <p:spPr bwMode="auto">
          <a:xfrm>
            <a:off x="4427984" y="2220595"/>
            <a:ext cx="0" cy="3413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 name="Text Box 82"/>
          <p:cNvSpPr txBox="1">
            <a:spLocks noChangeArrowheads="1"/>
          </p:cNvSpPr>
          <p:nvPr/>
        </p:nvSpPr>
        <p:spPr bwMode="auto">
          <a:xfrm>
            <a:off x="179512" y="2566105"/>
            <a:ext cx="8712968" cy="307777"/>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defRPr/>
            </a:pPr>
            <a:r>
              <a:rPr lang="de-DE" altLang="de-DE" sz="1400" dirty="0"/>
              <a:t>29.04.2024: Gesamtkonferenz / Vorstellung des Sozialzertifikats (Ziele und Kriterien für den Erwerb)  </a:t>
            </a:r>
            <a:r>
              <a:rPr lang="de-DE" altLang="de-DE" sz="1400" dirty="0">
                <a:sym typeface="Wingdings" panose="05000000000000000000" pitchFamily="2" charset="2"/>
              </a:rPr>
              <a:t> </a:t>
            </a:r>
            <a:endParaRPr lang="de-DE" altLang="de-DE" sz="1400" dirty="0"/>
          </a:p>
        </p:txBody>
      </p:sp>
      <p:sp>
        <p:nvSpPr>
          <p:cNvPr id="37" name="Text Box 89"/>
          <p:cNvSpPr txBox="1">
            <a:spLocks noChangeArrowheads="1"/>
          </p:cNvSpPr>
          <p:nvPr/>
        </p:nvSpPr>
        <p:spPr bwMode="auto">
          <a:xfrm>
            <a:off x="179512" y="3181659"/>
            <a:ext cx="8712968" cy="507831"/>
          </a:xfrm>
          <a:prstGeom prst="rect">
            <a:avLst/>
          </a:prstGeom>
          <a:solidFill>
            <a:srgbClr val="DDDDDD"/>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None/>
              <a:defRPr/>
            </a:pPr>
            <a:r>
              <a:rPr lang="de-DE" altLang="de-DE" sz="1350" dirty="0"/>
              <a:t>Ende des vergangenen Schuljahres: Steuergruppe berät über die Dokumentation des sozialen Engagements:</a:t>
            </a:r>
          </a:p>
          <a:p>
            <a:pPr eaLnBrk="1" hangingPunct="1">
              <a:spcBef>
                <a:spcPts val="0"/>
              </a:spcBef>
              <a:buNone/>
              <a:defRPr/>
            </a:pPr>
            <a:r>
              <a:rPr lang="de-DE" altLang="de-DE" sz="1350" dirty="0">
                <a:sym typeface="Wingdings" panose="05000000000000000000" pitchFamily="2" charset="2"/>
              </a:rPr>
              <a:t> Die </a:t>
            </a:r>
            <a:r>
              <a:rPr lang="de-DE" altLang="de-DE" sz="1350" dirty="0" err="1">
                <a:sym typeface="Wingdings" panose="05000000000000000000" pitchFamily="2" charset="2"/>
              </a:rPr>
              <a:t>SuS</a:t>
            </a:r>
            <a:r>
              <a:rPr lang="de-DE" altLang="de-DE" sz="1350" dirty="0">
                <a:sym typeface="Wingdings" panose="05000000000000000000" pitchFamily="2" charset="2"/>
              </a:rPr>
              <a:t> sollen ein Dokumentationspapier für ihr soziales Engagement erhalten.</a:t>
            </a:r>
          </a:p>
        </p:txBody>
      </p:sp>
      <p:sp>
        <p:nvSpPr>
          <p:cNvPr id="39" name="Line 90"/>
          <p:cNvSpPr>
            <a:spLocks noChangeShapeType="1"/>
          </p:cNvSpPr>
          <p:nvPr/>
        </p:nvSpPr>
        <p:spPr bwMode="auto">
          <a:xfrm>
            <a:off x="4427984" y="2873882"/>
            <a:ext cx="0" cy="3000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23" name="Picture 2" descr="http://www.mvlg.de/images/logo.jpg"/>
          <p:cNvPicPr>
            <a:picLocks noChangeAspect="1" noChangeArrowheads="1"/>
          </p:cNvPicPr>
          <p:nvPr/>
        </p:nvPicPr>
        <p:blipFill>
          <a:blip r:embed="rId3" cstate="print"/>
          <a:srcRect/>
          <a:stretch>
            <a:fillRect/>
          </a:stretch>
        </p:blipFill>
        <p:spPr bwMode="auto">
          <a:xfrm>
            <a:off x="0" y="0"/>
            <a:ext cx="9144000" cy="982267"/>
          </a:xfrm>
          <a:prstGeom prst="rect">
            <a:avLst/>
          </a:prstGeom>
          <a:noFill/>
        </p:spPr>
      </p:pic>
      <p:sp>
        <p:nvSpPr>
          <p:cNvPr id="26" name="Textfeld 25"/>
          <p:cNvSpPr txBox="1"/>
          <p:nvPr/>
        </p:nvSpPr>
        <p:spPr>
          <a:xfrm>
            <a:off x="160380" y="980331"/>
            <a:ext cx="8983620" cy="461665"/>
          </a:xfrm>
          <a:prstGeom prst="rect">
            <a:avLst/>
          </a:prstGeom>
          <a:solidFill>
            <a:schemeClr val="bg1"/>
          </a:solidFill>
        </p:spPr>
        <p:txBody>
          <a:bodyPr wrap="square" rtlCol="0">
            <a:spAutoFit/>
          </a:bodyPr>
          <a:lstStyle/>
          <a:p>
            <a:pPr algn="ctr"/>
            <a:r>
              <a:rPr lang="de-DE" sz="2400" b="1" dirty="0">
                <a:solidFill>
                  <a:srgbClr val="FF0000"/>
                </a:solidFill>
              </a:rPr>
              <a:t>Kurze Rückblende zum Sozialzertifikat und weiteres Vorgehen </a:t>
            </a:r>
          </a:p>
        </p:txBody>
      </p:sp>
    </p:spTree>
    <p:extLst>
      <p:ext uri="{BB962C8B-B14F-4D97-AF65-F5344CB8AC3E}">
        <p14:creationId xmlns:p14="http://schemas.microsoft.com/office/powerpoint/2010/main" val="84392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7"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l="10625" t="13601" r="14563" b="6601"/>
          <a:stretch/>
        </p:blipFill>
        <p:spPr>
          <a:xfrm>
            <a:off x="35495" y="35044"/>
            <a:ext cx="9073009" cy="6706324"/>
          </a:xfrm>
          <a:prstGeom prst="rect">
            <a:avLst/>
          </a:prstGeom>
        </p:spPr>
      </p:pic>
    </p:spTree>
    <p:extLst>
      <p:ext uri="{BB962C8B-B14F-4D97-AF65-F5344CB8AC3E}">
        <p14:creationId xmlns:p14="http://schemas.microsoft.com/office/powerpoint/2010/main" val="2900900530"/>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Bildschirmpräsentation (4:3)</PresentationFormat>
  <Paragraphs>107</Paragraphs>
  <Slides>17</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SimSun</vt:lpstr>
      <vt:lpstr>Arial</vt:lpstr>
      <vt:lpstr>Calibri</vt:lpstr>
      <vt:lpstr>Lucida Sans</vt:lpstr>
      <vt:lpstr>Times New Roman</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 A</dc:creator>
  <cp:lastModifiedBy>Ruben Keuchel</cp:lastModifiedBy>
  <cp:revision>134</cp:revision>
  <dcterms:created xsi:type="dcterms:W3CDTF">2013-04-09T06:05:16Z</dcterms:created>
  <dcterms:modified xsi:type="dcterms:W3CDTF">2024-10-24T19:08:37Z</dcterms:modified>
</cp:coreProperties>
</file>